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3FF"/>
    <a:srgbClr val="945200"/>
    <a:srgbClr val="929000"/>
    <a:srgbClr val="4E8F00"/>
    <a:srgbClr val="008F00"/>
    <a:srgbClr val="009051"/>
    <a:srgbClr val="009193"/>
    <a:srgbClr val="005493"/>
    <a:srgbClr val="011893"/>
    <a:srgbClr val="521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91346"/>
  </p:normalViewPr>
  <p:slideViewPr>
    <p:cSldViewPr snapToGrid="0" snapToObjects="1">
      <p:cViewPr varScale="1">
        <p:scale>
          <a:sx n="111" d="100"/>
          <a:sy n="111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denic\Documents\Milica%20DENIC\Doctorat\Manips\qPCR\qPCR1%2022-08-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denic\Documents\Milica%20DENIC\Doctorat\Manips\qPCR\qPCR1%2022-08-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Feuil1!$X$66:$Y$66</c:f>
                <c:numCache>
                  <c:formatCode>General</c:formatCode>
                  <c:ptCount val="2"/>
                  <c:pt idx="0">
                    <c:v>0.18000000000000008</c:v>
                  </c:pt>
                  <c:pt idx="1">
                    <c:v>5.6666666666666643E-2</c:v>
                  </c:pt>
                </c:numCache>
              </c:numRef>
            </c:plus>
            <c:minus>
              <c:numRef>
                <c:f>Feuil1!$X$66:$Y$66</c:f>
                <c:numCache>
                  <c:formatCode>General</c:formatCode>
                  <c:ptCount val="2"/>
                  <c:pt idx="0">
                    <c:v>0.18000000000000008</c:v>
                  </c:pt>
                  <c:pt idx="1">
                    <c:v>5.6666666666666643E-2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Feuil1!$X$64:$Y$64</c:f>
              <c:strCache>
                <c:ptCount val="2"/>
                <c:pt idx="0">
                  <c:v>WT</c:v>
                </c:pt>
                <c:pt idx="1">
                  <c:v>∆slyD</c:v>
                </c:pt>
              </c:strCache>
            </c:strRef>
          </c:cat>
          <c:val>
            <c:numRef>
              <c:f>Feuil1!$X$65:$Y$65</c:f>
              <c:numCache>
                <c:formatCode>General</c:formatCode>
                <c:ptCount val="2"/>
                <c:pt idx="0">
                  <c:v>1.9</c:v>
                </c:pt>
                <c:pt idx="1">
                  <c:v>1.7050000000000001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EB-3548-926C-A900FA351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0633215"/>
        <c:axId val="1650634895"/>
      </c:barChart>
      <c:catAx>
        <c:axId val="1650633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9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50634895"/>
        <c:crosses val="autoZero"/>
        <c:auto val="1"/>
        <c:lblAlgn val="ctr"/>
        <c:lblOffset val="100"/>
        <c:noMultiLvlLbl val="0"/>
      </c:catAx>
      <c:valAx>
        <c:axId val="165063489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/>
                  <a:t>Normalized</a:t>
                </a:r>
                <a:r>
                  <a:rPr lang="fr-FR" sz="1200" baseline="0"/>
                  <a:t> fold change</a:t>
                </a:r>
                <a:endParaRPr lang="fr-FR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5063321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Feuil1!$U$96:$V$96</c:f>
                <c:numCache>
                  <c:formatCode>General</c:formatCode>
                  <c:ptCount val="2"/>
                  <c:pt idx="0">
                    <c:v>1.9733333333333352</c:v>
                  </c:pt>
                  <c:pt idx="1">
                    <c:v>0.13333333333333286</c:v>
                  </c:pt>
                </c:numCache>
              </c:numRef>
            </c:plus>
            <c:minus>
              <c:numRef>
                <c:f>Feuil1!$U$96:$V$96</c:f>
                <c:numCache>
                  <c:formatCode>General</c:formatCode>
                  <c:ptCount val="2"/>
                  <c:pt idx="0">
                    <c:v>1.9733333333333352</c:v>
                  </c:pt>
                  <c:pt idx="1">
                    <c:v>0.13333333333333286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Feuil1!$U$92:$V$92</c:f>
              <c:strCache>
                <c:ptCount val="2"/>
                <c:pt idx="0">
                  <c:v>WT</c:v>
                </c:pt>
                <c:pt idx="1">
                  <c:v>∆slyD</c:v>
                </c:pt>
              </c:strCache>
            </c:strRef>
          </c:cat>
          <c:val>
            <c:numRef>
              <c:f>Feuil1!$U$95:$V$95</c:f>
              <c:numCache>
                <c:formatCode>General</c:formatCode>
                <c:ptCount val="2"/>
                <c:pt idx="0">
                  <c:v>31.240000000000002</c:v>
                </c:pt>
                <c:pt idx="1">
                  <c:v>32.840000000000003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FD-F244-AB1B-935CC4E07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8832639"/>
        <c:axId val="1650660991"/>
      </c:barChart>
      <c:catAx>
        <c:axId val="1648832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9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50660991"/>
        <c:crosses val="autoZero"/>
        <c:auto val="1"/>
        <c:lblAlgn val="ctr"/>
        <c:lblOffset val="100"/>
        <c:noMultiLvlLbl val="0"/>
      </c:catAx>
      <c:valAx>
        <c:axId val="1650660991"/>
        <c:scaling>
          <c:logBase val="2"/>
          <c:orientation val="minMax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/>
                  <a:t>Normalized</a:t>
                </a:r>
                <a:r>
                  <a:rPr lang="fr-FR" sz="1200" baseline="0"/>
                  <a:t> fold change</a:t>
                </a:r>
                <a:endParaRPr lang="fr-FR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48832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70173-829A-C141-A41C-20C47A1CD0BF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FF145-BE5B-1742-AF6A-40B39A79E6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97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FF145-BE5B-1742-AF6A-40B39A79E6B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94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E665BC-BF9B-7B40-8FB0-9E2ED7264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B4DFE5-88B4-8247-B776-70FF8C387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EB68E0-4A35-9649-90D6-AE5999D1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330535-6B6F-A44B-907A-727ABF1D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372B07-052F-D64B-9993-A4E2840C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93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9130DA-3FE8-F84D-8415-2DBDADF1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B19B4A-1AE4-BF4B-8DA6-64A0570F1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035100-27FD-454A-B8F0-586E5BF5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6CDB46-F492-7F4F-A9F6-60CCE6FD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BB7C18-6D54-6144-80D6-8D843FB7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89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1D0DF37-2F99-DC45-AEE5-EC8CD42CF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D5BB2C-664D-3D48-9D93-3A119C335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6F7892-5D7B-D043-A4F6-B5EF2EB2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A2C3C0-17B2-D045-BFCF-9EA10F1B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D0A111-0E61-2F4B-B6DF-19DD57EB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7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BE0247-5806-604E-B678-A0F7A344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35644C-C534-6540-ACCE-996D1AB7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EB17D0-1C96-B346-BC1A-88BD8586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1A9491-888C-FA47-B789-FEF0324B4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37C3D9-CA04-124C-B2E7-22721DF0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88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ACBBB-AC3B-7B4D-A013-0009D36F1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483D95-C2C8-2644-BDA5-8C8E2E8CD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EF0C0C-CC17-0645-92FE-D4822A05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D108C3-32F0-034F-9ACF-262B23914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5C6820-7DD0-564D-8108-6CC344865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45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0C3AA-ECAF-E040-AA80-8FC8E30F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3A7539-610B-0144-8BDE-BBDB651BF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2E06E8-0F39-CC4A-AC6A-9E169341B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68E816-D92D-9643-B63B-4942C924B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FA600F-3C48-1143-A228-A43FA2B5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5EC8AE-E4CA-944E-A9D8-EB99A9BA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67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CDE160-D260-1346-B516-36787150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26B68D-9411-7F43-96A8-3D6A74BF4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8C4129-E603-9840-98B2-5D054EE88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2B44BF-10A2-3840-B1E4-04F96B468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D82D46-2F42-1244-9CA3-BFD94B0D9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1C96B8E-0E2A-4445-BE26-BB6F4FCB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B45430-E701-CE46-BC73-03756A75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8529DA-71E7-3440-85E2-09CD0529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82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82FBC-FC10-624A-872E-DE1A42C6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7C9627-41FF-B649-B2E4-A6175535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14E775-7EBC-B541-973F-D9B8F849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617E2C-2A36-9B4D-8C1E-982CDD46E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82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964208-D4F6-E14A-AAC5-46BE07EB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3E425C-C385-2543-AE1C-1FAAEE2DF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BCEDD8-69F0-3C4E-B1C2-BD9C7B0E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05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99373E-45D7-DA40-9971-DA7654F8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927598-B4A5-3A48-A5BD-8324880AA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9B22C2-539D-CC4B-8A3E-BA501A42B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B79D20-9A2D-D04F-9220-BAF337C4A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A5E905-777C-CF49-981C-F31B4792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6CC5C4-3342-AA45-B8DF-0053C476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93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1053A-6371-354A-9A83-B441906C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A0E848-9146-0347-B5DF-A29310013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9DC45E-3C83-B14C-BA2B-CE90FBC09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830EF0-D2C7-354C-8CF8-69DBFF7CA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DB3CB0-7516-604B-9559-8180370C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E707E5-DF5F-A849-BE38-90228370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74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53F78AB-71AD-484D-B566-63EA738A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A5E228-37CC-5A44-B43F-6A9ED0861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BBBAF7-3093-9D4C-8434-417C07DAA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6A660-A5A5-7948-8B5E-EA42D2C5C843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D9F82A-8835-F44A-B936-63BEB4093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3F44DB-322E-3D4D-A2A4-135A847BD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F822-EC92-7148-AE89-418F5ACAF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16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D17DA7-C774-CD47-9606-C7EBCC21EA69}"/>
              </a:ext>
            </a:extLst>
          </p:cNvPr>
          <p:cNvSpPr/>
          <p:nvPr/>
        </p:nvSpPr>
        <p:spPr>
          <a:xfrm>
            <a:off x="10380948" y="168485"/>
            <a:ext cx="1147024" cy="45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sz="1400" b="1" dirty="0">
                <a:latin typeface="Arial" panose="020B0604020202020204" pitchFamily="34" charset="0"/>
                <a:ea typeface="MS Mincho" panose="02020609040205080304" pitchFamily="49" charset="-128"/>
              </a:rPr>
              <a:t>S4 Figure</a:t>
            </a:r>
            <a:endParaRPr lang="fr-FR" sz="14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96648114-55BB-104E-ACB3-627A3A085E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615259"/>
              </p:ext>
            </p:extLst>
          </p:nvPr>
        </p:nvGraphicFramePr>
        <p:xfrm>
          <a:off x="799805" y="1838224"/>
          <a:ext cx="2253302" cy="3501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36ACDA15-32A4-1749-A8F6-234DF3811F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159675"/>
              </p:ext>
            </p:extLst>
          </p:nvPr>
        </p:nvGraphicFramePr>
        <p:xfrm>
          <a:off x="3157016" y="1838224"/>
          <a:ext cx="2183911" cy="3501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53C22426-53BF-D049-AB3C-47FA36DA5000}"/>
              </a:ext>
            </a:extLst>
          </p:cNvPr>
          <p:cNvSpPr txBox="1"/>
          <p:nvPr/>
        </p:nvSpPr>
        <p:spPr>
          <a:xfrm>
            <a:off x="1423554" y="1350818"/>
            <a:ext cx="1733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err="1"/>
              <a:t>niuD</a:t>
            </a:r>
            <a:r>
              <a:rPr lang="fr-FR" sz="1200" dirty="0"/>
              <a:t>  </a:t>
            </a:r>
            <a:r>
              <a:rPr lang="fr-FR" sz="1200" dirty="0" err="1"/>
              <a:t>gene</a:t>
            </a:r>
            <a:r>
              <a:rPr lang="fr-FR" sz="1200" dirty="0"/>
              <a:t> expression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D62375C-2862-D24D-B040-280B5729876D}"/>
              </a:ext>
            </a:extLst>
          </p:cNvPr>
          <p:cNvSpPr txBox="1"/>
          <p:nvPr/>
        </p:nvSpPr>
        <p:spPr>
          <a:xfrm>
            <a:off x="3607466" y="1350818"/>
            <a:ext cx="1733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/>
              <a:t>niuB1</a:t>
            </a:r>
            <a:r>
              <a:rPr lang="fr-FR" sz="1200" dirty="0"/>
              <a:t>  </a:t>
            </a:r>
            <a:r>
              <a:rPr lang="fr-FR" sz="1200" dirty="0" err="1"/>
              <a:t>gene</a:t>
            </a:r>
            <a:r>
              <a:rPr lang="fr-FR" sz="1200" dirty="0"/>
              <a:t> expression</a:t>
            </a:r>
          </a:p>
        </p:txBody>
      </p:sp>
    </p:spTree>
    <p:extLst>
      <p:ext uri="{BB962C8B-B14F-4D97-AF65-F5344CB8AC3E}">
        <p14:creationId xmlns:p14="http://schemas.microsoft.com/office/powerpoint/2010/main" val="21036533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12645</TotalTime>
  <Words>15</Words>
  <Application>Microsoft Macintosh PowerPoint</Application>
  <PresentationFormat>Grand écran</PresentationFormat>
  <Paragraphs>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MS Mincho</vt:lpstr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Hilde DE REUSE</cp:lastModifiedBy>
  <cp:revision>237</cp:revision>
  <cp:lastPrinted>2020-03-06T12:46:51Z</cp:lastPrinted>
  <dcterms:created xsi:type="dcterms:W3CDTF">2019-08-20T14:41:05Z</dcterms:created>
  <dcterms:modified xsi:type="dcterms:W3CDTF">2020-12-16T11:46:28Z</dcterms:modified>
</cp:coreProperties>
</file>