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6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15.05.2014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2747" t="13687" r="28634" b="2756"/>
          <a:stretch>
            <a:fillRect/>
          </a:stretch>
        </p:blipFill>
        <p:spPr bwMode="auto">
          <a:xfrm>
            <a:off x="476672" y="395536"/>
            <a:ext cx="5750958" cy="777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0648" y="25152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Figure S8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25152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Figure S8: Gene ontology enrichment analysis of maize genes induced after infection with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U. </a:t>
            </a:r>
            <a:r>
              <a:rPr lang="en-US" sz="1200" b="1" i="1" dirty="0" err="1" smtClean="0">
                <a:latin typeface="Times New Roman" pitchFamily="18" charset="0"/>
                <a:cs typeface="Times New Roman" pitchFamily="18" charset="0"/>
              </a:rPr>
              <a:t>maydis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strain SG200∆tin5 at 4 dpi.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GOEAST software toolkit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43]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was used to identify GO terms for cellular processes (yellow boxes) that are specifically enriched in maize leaves infected with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U.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maydis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strain SG200∆tin5. Darker color shades indicate higher significance of enrichment.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-values are indicated in brackets.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Larissa-Design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tanaka</cp:lastModifiedBy>
  <cp:revision>2</cp:revision>
  <dcterms:modified xsi:type="dcterms:W3CDTF">2014-05-15T12:15:44Z</dcterms:modified>
</cp:coreProperties>
</file>