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C996-A68B-44D3-A9DA-8EBD9319B5FC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8837-1194-4EC1-837F-41290562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ABB4-8E1E-415F-B662-21DC41106078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BBEB-7139-4D4E-B1B1-AFF2AE07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62FF-D5C4-4468-B238-87C25E1B03B4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5D1B-EC8A-4614-89C4-9B8883CA2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1EEE-7629-404F-96A1-09FFFA046951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D394-8F29-45AA-A779-7118CE50C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8238-18A3-4C6E-B8CC-9EC3579F343D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3D92-3197-4EB0-BB13-F1241A27E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0D1F-D6C0-4DE6-B343-E1F72F1B57CE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5998-83C2-4ADA-BF5E-C9AB7A37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1732-63AB-488B-8C99-5C12D6128D0D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B676-D01C-46B0-A68D-F9245EE8F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CDDE-3A83-4B91-851C-46DC81C58906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9F32-225D-45BD-B7FA-FA7C7953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0D30-E917-4897-AD40-B3E1A1B96152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078F-2D5F-49BF-9790-DCE38B2DF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9FD3-40B7-4F21-B949-39914ACE09D7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D403-9CDB-4477-8CDA-E8B924C97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ACF8-40BA-4C8D-A861-347A55034C47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D0BF-0142-4C4E-98BF-7D732B500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DAFA2F-BACB-49FE-97BB-F6E4FB32D45F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AD458F-6153-4395-BAFD-D1207376E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227" t="13605" r="11105" b="13351"/>
          <a:stretch>
            <a:fillRect/>
          </a:stretch>
        </p:blipFill>
        <p:spPr bwMode="auto">
          <a:xfrm>
            <a:off x="719222" y="0"/>
            <a:ext cx="6805299" cy="64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628782" y="6211669"/>
            <a:ext cx="3515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Calibri" pitchFamily="-72" charset="0"/>
              </a:rPr>
              <a:t>Figure S3.</a:t>
            </a:r>
            <a:endParaRPr lang="en-US" sz="1200" dirty="0">
              <a:ea typeface="Arial" pitchFamily="-72" charset="0"/>
              <a:cs typeface="Arial" pitchFamily="-7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figure  Genomic paper</dc:title>
  <dc:creator>David</dc:creator>
  <cp:lastModifiedBy>David</cp:lastModifiedBy>
  <cp:revision>61</cp:revision>
  <dcterms:created xsi:type="dcterms:W3CDTF">2012-08-02T18:06:11Z</dcterms:created>
  <dcterms:modified xsi:type="dcterms:W3CDTF">2013-07-25T21:51:17Z</dcterms:modified>
</cp:coreProperties>
</file>