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4" r:id="rId2"/>
  </p:sldIdLst>
  <p:sldSz cx="6858000" cy="9144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840" autoAdjust="0"/>
  </p:normalViewPr>
  <p:slideViewPr>
    <p:cSldViewPr>
      <p:cViewPr>
        <p:scale>
          <a:sx n="66" d="100"/>
          <a:sy n="66" d="100"/>
        </p:scale>
        <p:origin x="3378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.ucl.ac.uk\slms\Group\Cancer\SignalPathways\Pablo\NF2%20paper%202016\Silvia%20proteomics\CDC73_HT1080vsMDA231-Silvi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'HT-MDA D6.8 BP MF CC-PRV'!$C$49</c:f>
              <c:strCache>
                <c:ptCount val="1"/>
                <c:pt idx="0">
                  <c:v>Enrichment Score: Medium</c:v>
                </c:pt>
              </c:strCache>
            </c:strRef>
          </c:tx>
          <c:invertIfNegative val="0"/>
          <c:cat>
            <c:strRef>
              <c:f>'HT-MDA D6.8 BP MF CC-PRV'!$B$50:$B$54</c:f>
              <c:strCache>
                <c:ptCount val="5"/>
                <c:pt idx="0">
                  <c:v>chromatin binding</c:v>
                </c:pt>
                <c:pt idx="1">
                  <c:v>cell-cell adhesion</c:v>
                </c:pt>
                <c:pt idx="2">
                  <c:v>Cdc73/Paf1 complex</c:v>
                </c:pt>
                <c:pt idx="3">
                  <c:v>mRNA processing</c:v>
                </c:pt>
                <c:pt idx="4">
                  <c:v>mRNA splicing, via spliceosome</c:v>
                </c:pt>
              </c:strCache>
            </c:strRef>
          </c:cat>
          <c:val>
            <c:numRef>
              <c:f>'HT-MDA D6.8 BP MF CC-PRV'!$C$50:$C$54</c:f>
              <c:numCache>
                <c:formatCode>0.00</c:formatCode>
                <c:ptCount val="5"/>
                <c:pt idx="0">
                  <c:v>0.61281666922706002</c:v>
                </c:pt>
                <c:pt idx="1">
                  <c:v>1.9519146463069701</c:v>
                </c:pt>
                <c:pt idx="2">
                  <c:v>3.6083858267398301</c:v>
                </c:pt>
                <c:pt idx="3">
                  <c:v>3.6460239826443002</c:v>
                </c:pt>
                <c:pt idx="4">
                  <c:v>3.78610308658061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19-4CAD-BEAE-FA03E22C4F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0723936"/>
        <c:axId val="541891392"/>
      </c:barChart>
      <c:catAx>
        <c:axId val="3707239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0"/>
            </a:pPr>
            <a:endParaRPr lang="en-US"/>
          </a:p>
        </c:txPr>
        <c:crossAx val="541891392"/>
        <c:crosses val="autoZero"/>
        <c:auto val="1"/>
        <c:lblAlgn val="ctr"/>
        <c:lblOffset val="100"/>
        <c:noMultiLvlLbl val="0"/>
      </c:catAx>
      <c:valAx>
        <c:axId val="541891392"/>
        <c:scaling>
          <c:orientation val="minMax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Enrichment Score</a:t>
                </a:r>
              </a:p>
            </c:rich>
          </c:tx>
          <c:overlay val="0"/>
        </c:title>
        <c:numFmt formatCode="0.0" sourceLinked="0"/>
        <c:majorTickMark val="out"/>
        <c:minorTickMark val="none"/>
        <c:tickLblPos val="nextTo"/>
        <c:crossAx val="3707239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8D72DD-44E9-47CF-B755-24FD5FCAA12B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A0BF2-3B54-4910-AAB0-3BD395A574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1289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D4B14-732C-45D7-AC16-2CC03C63C930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01838" y="744538"/>
            <a:ext cx="279082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AF3E77-D6B1-41E2-9DAF-613D74365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617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F3E77-D6B1-41E2-9DAF-613D74365A4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607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0D27-EAA5-4780-A463-204953A3D71B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DE504-FF5C-4486-90A0-B37A09D02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402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0D27-EAA5-4780-A463-204953A3D71B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DE504-FF5C-4486-90A0-B37A09D02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604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0D27-EAA5-4780-A463-204953A3D71B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DE504-FF5C-4486-90A0-B37A09D02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588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0D27-EAA5-4780-A463-204953A3D71B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DE504-FF5C-4486-90A0-B37A09D02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7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0D27-EAA5-4780-A463-204953A3D71B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DE504-FF5C-4486-90A0-B37A09D02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751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0D27-EAA5-4780-A463-204953A3D71B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DE504-FF5C-4486-90A0-B37A09D02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425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0D27-EAA5-4780-A463-204953A3D71B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DE504-FF5C-4486-90A0-B37A09D02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67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0D27-EAA5-4780-A463-204953A3D71B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DE504-FF5C-4486-90A0-B37A09D02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141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0D27-EAA5-4780-A463-204953A3D71B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DE504-FF5C-4486-90A0-B37A09D02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886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0D27-EAA5-4780-A463-204953A3D71B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DE504-FF5C-4486-90A0-B37A09D02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923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0D27-EAA5-4780-A463-204953A3D71B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DE504-FF5C-4486-90A0-B37A09D02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141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B0D27-EAA5-4780-A463-204953A3D71B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DE504-FF5C-4486-90A0-B37A09D02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36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07" t="2798" r="9724" b="4020"/>
          <a:stretch/>
        </p:blipFill>
        <p:spPr>
          <a:xfrm>
            <a:off x="813469" y="2842664"/>
            <a:ext cx="2177507" cy="254042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23" t="3119" r="9234" b="4024"/>
          <a:stretch/>
        </p:blipFill>
        <p:spPr>
          <a:xfrm>
            <a:off x="3097145" y="2833435"/>
            <a:ext cx="2204063" cy="253157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340768" y="2555776"/>
            <a:ext cx="13681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/>
              <a:t>HT1080</a:t>
            </a:r>
            <a:r>
              <a:rPr lang="en-GB" sz="1000" b="1" dirty="0"/>
              <a:t> (NF </a:t>
            </a:r>
            <a:r>
              <a:rPr lang="en-GB" sz="1000" b="1" dirty="0" err="1"/>
              <a:t>wt</a:t>
            </a:r>
            <a:r>
              <a:rPr lang="en-GB" sz="1000" b="1" dirty="0"/>
              <a:t>)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66" t="18201" r="9476" b="23863"/>
          <a:stretch/>
        </p:blipFill>
        <p:spPr>
          <a:xfrm>
            <a:off x="4293096" y="827584"/>
            <a:ext cx="2304256" cy="1665452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3429000" y="2555776"/>
            <a:ext cx="17487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/>
              <a:t>MDA-MB-231</a:t>
            </a:r>
            <a:r>
              <a:rPr lang="en-GB" sz="1000" b="1" dirty="0"/>
              <a:t> (NF2 </a:t>
            </a:r>
            <a:r>
              <a:rPr lang="en-GB" sz="1000" b="1" dirty="0" err="1"/>
              <a:t>mut</a:t>
            </a:r>
            <a:r>
              <a:rPr lang="en-GB" sz="1000" b="1" dirty="0"/>
              <a:t>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76672" y="61156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8680" y="248376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149080" y="61156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B</a:t>
            </a:r>
          </a:p>
        </p:txBody>
      </p:sp>
      <p:graphicFrame>
        <p:nvGraphicFramePr>
          <p:cNvPr id="23" name="Chart 22"/>
          <p:cNvGraphicFramePr>
            <a:graphicFrameLocks/>
          </p:cNvGraphicFramePr>
          <p:nvPr/>
        </p:nvGraphicFramePr>
        <p:xfrm>
          <a:off x="0" y="971600"/>
          <a:ext cx="4221088" cy="151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480494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19667</TotalTime>
  <Words>16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UCL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Pablo Rodriguez-Viciana</dc:creator>
  <cp:lastModifiedBy>Rodriguez-Viciana, Pablo</cp:lastModifiedBy>
  <cp:revision>311</cp:revision>
  <cp:lastPrinted>2016-11-23T15:50:56Z</cp:lastPrinted>
  <dcterms:created xsi:type="dcterms:W3CDTF">2013-05-02T15:08:20Z</dcterms:created>
  <dcterms:modified xsi:type="dcterms:W3CDTF">2021-07-06T11:29:51Z</dcterms:modified>
</cp:coreProperties>
</file>