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6858000" cy="9144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840" autoAdjust="0"/>
  </p:normalViewPr>
  <p:slideViewPr>
    <p:cSldViewPr>
      <p:cViewPr>
        <p:scale>
          <a:sx n="66" d="100"/>
          <a:sy n="66" d="100"/>
        </p:scale>
        <p:origin x="3378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D72DD-44E9-47CF-B755-24FD5FCAA12B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A0BF2-3B54-4910-AAB0-3BD395A57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128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D4B14-732C-45D7-AC16-2CC03C63C930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1838" y="744538"/>
            <a:ext cx="279082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F3E77-D6B1-41E2-9DAF-613D74365A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617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0D27-EAA5-4780-A463-204953A3D71B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E504-FF5C-4486-90A0-B37A09D02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402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0D27-EAA5-4780-A463-204953A3D71B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E504-FF5C-4486-90A0-B37A09D02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60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0D27-EAA5-4780-A463-204953A3D71B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E504-FF5C-4486-90A0-B37A09D02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588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0D27-EAA5-4780-A463-204953A3D71B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E504-FF5C-4486-90A0-B37A09D02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7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0D27-EAA5-4780-A463-204953A3D71B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E504-FF5C-4486-90A0-B37A09D02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75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0D27-EAA5-4780-A463-204953A3D71B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E504-FF5C-4486-90A0-B37A09D02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42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0D27-EAA5-4780-A463-204953A3D71B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E504-FF5C-4486-90A0-B37A09D02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67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0D27-EAA5-4780-A463-204953A3D71B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E504-FF5C-4486-90A0-B37A09D02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141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0D27-EAA5-4780-A463-204953A3D71B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E504-FF5C-4486-90A0-B37A09D02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88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0D27-EAA5-4780-A463-204953A3D71B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E504-FF5C-4486-90A0-B37A09D02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923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0D27-EAA5-4780-A463-204953A3D71B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DE504-FF5C-4486-90A0-B37A09D02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14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B0D27-EAA5-4780-A463-204953A3D71B}" type="datetimeFigureOut">
              <a:rPr lang="en-GB" smtClean="0"/>
              <a:t>06/07/2021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DE504-FF5C-4486-90A0-B37A09D02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36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1835696"/>
            <a:ext cx="5790039" cy="3650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6804248"/>
            <a:ext cx="6120680" cy="171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00"/>
          <a:stretch/>
        </p:blipFill>
        <p:spPr bwMode="auto">
          <a:xfrm>
            <a:off x="692696" y="5580112"/>
            <a:ext cx="5256584" cy="1112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32656" y="5354796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G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539552"/>
            <a:ext cx="5760640" cy="1306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5062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19666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Pablo Rodriguez-Viciana</dc:creator>
  <cp:lastModifiedBy>Rodriguez-Viciana, Pablo</cp:lastModifiedBy>
  <cp:revision>310</cp:revision>
  <cp:lastPrinted>2016-11-23T15:50:56Z</cp:lastPrinted>
  <dcterms:created xsi:type="dcterms:W3CDTF">2013-05-02T15:08:20Z</dcterms:created>
  <dcterms:modified xsi:type="dcterms:W3CDTF">2021-07-06T11:29:10Z</dcterms:modified>
</cp:coreProperties>
</file>