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4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60"/>
      </p:cViewPr>
      <p:guideLst>
        <p:guide orient="horz" pos="3672"/>
        <p:guide pos="4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1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7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0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3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1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6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653EB-751E-44CB-BEF1-6BDA63B5E85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9A6FD-1F88-4314-B461-C7273764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0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188" y="5456575"/>
            <a:ext cx="10444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S2 Fig.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B-cell epitope prediction of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Flagellar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hook-associated protein (A: Linear, B: Beta-turn, C: Flexibility, D: Surface Accessibility, E: Antigenicity, F: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Hydrophilicity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For each graph, X-axis and Y-axis represent the position and score. Residues that fall above the threshold value are shown in yellow color while the highest peak in yellow color identifies most favored position.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User\Desktop\Hasan_Vibrio\fwdallfiguresmahmudulhasan\Supplementary Figure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0"/>
            <a:ext cx="6109970" cy="5456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427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Sathish</cp:lastModifiedBy>
  <cp:revision>19</cp:revision>
  <dcterms:created xsi:type="dcterms:W3CDTF">2020-03-31T14:28:06Z</dcterms:created>
  <dcterms:modified xsi:type="dcterms:W3CDTF">2020-07-30T10:13:06Z</dcterms:modified>
</cp:coreProperties>
</file>