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60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85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4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31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01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92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41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41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32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0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6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44FD-C97B-4F26-88D1-3CBE146EAB6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3A9E-DA86-4F29-B9D3-B9115400FA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44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90" y="1054754"/>
            <a:ext cx="3023878" cy="473090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9" r="25718"/>
          <a:stretch/>
        </p:blipFill>
        <p:spPr>
          <a:xfrm>
            <a:off x="7262362" y="2064301"/>
            <a:ext cx="1932535" cy="35268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r="26588"/>
          <a:stretch/>
        </p:blipFill>
        <p:spPr>
          <a:xfrm>
            <a:off x="5149620" y="2064302"/>
            <a:ext cx="1923243" cy="3526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718" y="105475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6260" y="1054754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4836" y="1531579"/>
            <a:ext cx="193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CT120</a:t>
            </a:r>
            <a:endParaRPr lang="ko-KR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A/Vietnam/1203/2004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r="24613"/>
          <a:stretch/>
        </p:blipFill>
        <p:spPr>
          <a:xfrm>
            <a:off x="9384397" y="2064301"/>
            <a:ext cx="1898010" cy="3526874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</p:pic>
      <p:sp>
        <p:nvSpPr>
          <p:cNvPr id="17" name="TextBox 16"/>
          <p:cNvSpPr txBox="1"/>
          <p:nvPr/>
        </p:nvSpPr>
        <p:spPr>
          <a:xfrm>
            <a:off x="5119801" y="1531579"/>
            <a:ext cx="193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F10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A/Vietnam/1203/2004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9872" y="1531579"/>
            <a:ext cx="193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CT149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A/Hong Kong/1/1968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</Words>
  <Application>Microsoft Office PowerPoint</Application>
  <PresentationFormat>와이드스크린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hoyeon.cho(hoyeon.cho@celltrion.com)</dc:creator>
  <cp:lastModifiedBy>hoyeon.cho(hoyeon.cho@celltrion.com)</cp:lastModifiedBy>
  <cp:revision>3</cp:revision>
  <dcterms:created xsi:type="dcterms:W3CDTF">2020-05-04T06:34:02Z</dcterms:created>
  <dcterms:modified xsi:type="dcterms:W3CDTF">2020-05-04T07:09:01Z</dcterms:modified>
</cp:coreProperties>
</file>