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3" r:id="rId4"/>
    <p:sldId id="264" r:id="rId5"/>
    <p:sldId id="267" r:id="rId6"/>
    <p:sldId id="272" r:id="rId7"/>
    <p:sldId id="273" r:id="rId8"/>
    <p:sldId id="274" r:id="rId9"/>
    <p:sldId id="278" r:id="rId10"/>
    <p:sldId id="281" r:id="rId11"/>
    <p:sldId id="283" r:id="rId12"/>
    <p:sldId id="269" r:id="rId13"/>
    <p:sldId id="257" r:id="rId14"/>
    <p:sldId id="265" r:id="rId15"/>
    <p:sldId id="266" r:id="rId16"/>
    <p:sldId id="268" r:id="rId17"/>
    <p:sldId id="270" r:id="rId18"/>
    <p:sldId id="271" r:id="rId19"/>
    <p:sldId id="275" r:id="rId20"/>
    <p:sldId id="276" r:id="rId21"/>
    <p:sldId id="277" r:id="rId22"/>
    <p:sldId id="279" r:id="rId23"/>
    <p:sldId id="282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2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fld id="{D1C86A6A-1AFF-4F5D-A569-676C8A7BC3B0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fld id="{AFA39A9B-8F98-4623-AF34-C80F5448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549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Arial Unicode MS" panose="020B0604020202020204" pitchFamily="50" charset="-127"/>
        <a:ea typeface="Arial Unicode MS" panose="020B06040202020202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Arial Unicode MS" panose="020B0604020202020204" pitchFamily="50" charset="-127"/>
        <a:ea typeface="Arial Unicode MS" panose="020B06040202020202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Arial Unicode MS" panose="020B0604020202020204" pitchFamily="50" charset="-127"/>
        <a:ea typeface="Arial Unicode MS" panose="020B06040202020202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Arial Unicode MS" panose="020B0604020202020204" pitchFamily="50" charset="-127"/>
        <a:ea typeface="Arial Unicode MS" panose="020B06040202020202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Arial Unicode MS" panose="020B0604020202020204" pitchFamily="50" charset="-127"/>
        <a:ea typeface="Arial Unicode MS" panose="020B06040202020202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17175832 </a:t>
            </a:r>
            <a:r>
              <a:rPr lang="ko-KR" altLang="en-US" smtClean="0"/>
              <a:t>김상호 </a:t>
            </a:r>
            <a:r>
              <a:rPr lang="en-US" altLang="ko-KR" smtClean="0"/>
              <a:t>2010-12-17</a:t>
            </a:r>
          </a:p>
          <a:p>
            <a:r>
              <a:rPr lang="en-US" altLang="ko-KR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663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48644091 </a:t>
            </a:r>
            <a:r>
              <a:rPr lang="ko-KR" altLang="en-US" smtClean="0"/>
              <a:t>장현진</a:t>
            </a:r>
            <a:r>
              <a:rPr lang="en-US" altLang="ko-KR" smtClean="0"/>
              <a:t> 2018-04-06</a:t>
            </a:r>
          </a:p>
          <a:p>
            <a:r>
              <a:rPr lang="en-US" altLang="ko-KR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13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36796999 </a:t>
            </a:r>
            <a:r>
              <a:rPr lang="ko-KR" altLang="en-US" dirty="0" smtClean="0"/>
              <a:t>박수원 </a:t>
            </a:r>
            <a:r>
              <a:rPr lang="en-US" altLang="ko-KR" dirty="0" smtClean="0"/>
              <a:t>2013-01-22</a:t>
            </a:r>
          </a:p>
          <a:p>
            <a:r>
              <a:rPr lang="en-US" altLang="ko-KR" dirty="0" smtClean="0"/>
              <a:t>Ok </a:t>
            </a:r>
            <a:r>
              <a:rPr lang="ko-KR" altLang="en-US" dirty="0" err="1" smtClean="0"/>
              <a:t>이환자는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2012-1-5 thyroid</a:t>
            </a:r>
            <a:r>
              <a:rPr lang="en-US" altLang="ko-KR" baseline="0" dirty="0" smtClean="0"/>
              <a:t> CT</a:t>
            </a:r>
            <a:r>
              <a:rPr lang="ko-KR" altLang="en-US" baseline="0" dirty="0" smtClean="0"/>
              <a:t>에서 </a:t>
            </a:r>
            <a:r>
              <a:rPr lang="en-US" altLang="ko-KR" baseline="0" dirty="0" smtClean="0"/>
              <a:t>cover</a:t>
            </a:r>
            <a:r>
              <a:rPr lang="ko-KR" altLang="en-US" baseline="0" dirty="0" smtClean="0"/>
              <a:t>되었으며 </a:t>
            </a:r>
            <a:r>
              <a:rPr lang="en-US" altLang="ko-KR" baseline="0" dirty="0" smtClean="0"/>
              <a:t>FU </a:t>
            </a:r>
            <a:r>
              <a:rPr lang="ko-KR" altLang="en-US" baseline="0" dirty="0" smtClean="0"/>
              <a:t>있는 </a:t>
            </a:r>
            <a:r>
              <a:rPr lang="ko-KR" altLang="en-US" baseline="0" dirty="0" err="1" smtClean="0"/>
              <a:t>환자군으로</a:t>
            </a:r>
            <a:r>
              <a:rPr lang="ko-KR" altLang="en-US" baseline="0" dirty="0" smtClean="0"/>
              <a:t> 분석하자</a:t>
            </a:r>
            <a:r>
              <a:rPr lang="en-US" altLang="ko-KR" baseline="0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1688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13976468 </a:t>
            </a:r>
            <a:r>
              <a:rPr lang="ko-KR" altLang="en-US" smtClean="0"/>
              <a:t>노만식 </a:t>
            </a:r>
            <a:r>
              <a:rPr lang="en-US" altLang="ko-KR" smtClean="0"/>
              <a:t>2017-12-13</a:t>
            </a:r>
          </a:p>
          <a:p>
            <a:r>
              <a:rPr lang="en-US" altLang="ko-KR" smtClean="0"/>
              <a:t>Ok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77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28782944 </a:t>
            </a:r>
            <a:r>
              <a:rPr lang="ko-KR" altLang="en-US" dirty="0" smtClean="0"/>
              <a:t>권수현 </a:t>
            </a:r>
            <a:r>
              <a:rPr lang="en-US" altLang="ko-KR" dirty="0" smtClean="0"/>
              <a:t>2016-04-04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163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31373771 </a:t>
            </a:r>
            <a:r>
              <a:rPr lang="ko-KR" altLang="en-US" dirty="0" smtClean="0"/>
              <a:t>전정연 </a:t>
            </a:r>
            <a:r>
              <a:rPr lang="en-US" altLang="ko-KR" dirty="0" smtClean="0"/>
              <a:t>2013-11-14 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5911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36231865 </a:t>
            </a:r>
            <a:r>
              <a:rPr lang="ko-KR" altLang="en-US" dirty="0" smtClean="0"/>
              <a:t>이강희</a:t>
            </a:r>
            <a:r>
              <a:rPr lang="en-US" altLang="ko-KR" dirty="0" smtClean="0"/>
              <a:t> 2017-02-09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128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37603540 </a:t>
            </a:r>
            <a:r>
              <a:rPr lang="ko-KR" altLang="en-US" dirty="0" smtClean="0"/>
              <a:t>장우석 </a:t>
            </a:r>
            <a:r>
              <a:rPr lang="en-US" altLang="ko-KR" dirty="0" smtClean="0"/>
              <a:t>2015-05-06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5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38519934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김시현 </a:t>
            </a:r>
            <a:r>
              <a:rPr lang="en-US" altLang="ko-KR" baseline="0" dirty="0" smtClean="0"/>
              <a:t>2016-08-05</a:t>
            </a:r>
          </a:p>
          <a:p>
            <a:r>
              <a:rPr lang="en-US" altLang="ko-KR" baseline="0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511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39995005 </a:t>
            </a:r>
            <a:r>
              <a:rPr lang="ko-KR" altLang="en-US" dirty="0" smtClean="0"/>
              <a:t>이동운 </a:t>
            </a:r>
            <a:r>
              <a:rPr lang="en-US" altLang="ko-KR" dirty="0" smtClean="0"/>
              <a:t>2014-08-04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8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40464354 </a:t>
            </a:r>
            <a:r>
              <a:rPr lang="ko-KR" altLang="en-US" dirty="0" smtClean="0"/>
              <a:t>주종배 </a:t>
            </a:r>
            <a:r>
              <a:rPr lang="en-US" altLang="ko-KR" dirty="0" smtClean="0"/>
              <a:t>2018-05-25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25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25823808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유덕준 </a:t>
            </a:r>
            <a:r>
              <a:rPr lang="en-US" altLang="ko-KR" baseline="0" smtClean="0"/>
              <a:t>2007-02-07 </a:t>
            </a:r>
          </a:p>
          <a:p>
            <a:r>
              <a:rPr lang="en-US" altLang="ko-KR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508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46150879 </a:t>
            </a:r>
            <a:r>
              <a:rPr lang="ko-KR" altLang="en-US" dirty="0" smtClean="0"/>
              <a:t>박정환 </a:t>
            </a:r>
            <a:r>
              <a:rPr lang="en-US" altLang="ko-KR" dirty="0" smtClean="0"/>
              <a:t>2014-11-20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142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47767388 </a:t>
            </a:r>
            <a:r>
              <a:rPr lang="ko-KR" altLang="en-US" smtClean="0"/>
              <a:t>전병철 </a:t>
            </a:r>
            <a:r>
              <a:rPr lang="en-US" altLang="ko-KR" smtClean="0"/>
              <a:t>2016-01-21</a:t>
            </a:r>
          </a:p>
          <a:p>
            <a:r>
              <a:rPr lang="en-US" altLang="ko-KR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380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70768709</a:t>
            </a:r>
            <a:r>
              <a:rPr lang="en-US" altLang="ko-KR" baseline="0" dirty="0" smtClean="0"/>
              <a:t> </a:t>
            </a:r>
            <a:r>
              <a:rPr lang="ko-KR" altLang="en-US" baseline="0" smtClean="0"/>
              <a:t>조기대 </a:t>
            </a:r>
            <a:r>
              <a:rPr lang="en-US" altLang="ko-KR" baseline="0" smtClean="0"/>
              <a:t>2016-03-09</a:t>
            </a:r>
          </a:p>
          <a:p>
            <a:r>
              <a:rPr lang="en-US" altLang="ko-KR" baseline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059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28392738 </a:t>
            </a:r>
            <a:r>
              <a:rPr lang="ko-KR" altLang="en-US" dirty="0" smtClean="0"/>
              <a:t>강영복</a:t>
            </a:r>
            <a:r>
              <a:rPr lang="en-US" altLang="ko-KR" dirty="0" smtClean="0"/>
              <a:t> 2010-03-18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374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33941341 </a:t>
            </a:r>
            <a:r>
              <a:rPr lang="ko-KR" altLang="en-US" dirty="0" smtClean="0"/>
              <a:t>정인철</a:t>
            </a:r>
            <a:r>
              <a:rPr lang="en-US" altLang="ko-KR" dirty="0" smtClean="0"/>
              <a:t> 2013-10-21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801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38952555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차미숙 </a:t>
            </a:r>
            <a:r>
              <a:rPr lang="en-US" altLang="ko-KR" baseline="0" dirty="0" smtClean="0"/>
              <a:t>2009-05-16</a:t>
            </a:r>
          </a:p>
          <a:p>
            <a:r>
              <a:rPr lang="en-US" altLang="ko-KR" dirty="0" smtClean="0"/>
              <a:t>Ok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283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39059529 </a:t>
            </a:r>
            <a:r>
              <a:rPr lang="ko-KR" altLang="en-US" dirty="0" smtClean="0"/>
              <a:t>구경열 </a:t>
            </a:r>
            <a:r>
              <a:rPr lang="en-US" altLang="ko-KR" dirty="0" smtClean="0"/>
              <a:t>2009-06-02</a:t>
            </a:r>
          </a:p>
          <a:p>
            <a:r>
              <a:rPr lang="en-US" altLang="ko-KR" dirty="0" smtClean="0"/>
              <a:t>Ok.</a:t>
            </a:r>
            <a:r>
              <a:rPr lang="en-US" altLang="ko-KR" baseline="0" dirty="0" smtClean="0"/>
              <a:t> Interval CT</a:t>
            </a:r>
            <a:r>
              <a:rPr lang="ko-KR" altLang="en-US" baseline="0" dirty="0" smtClean="0"/>
              <a:t>있고 </a:t>
            </a:r>
            <a:r>
              <a:rPr lang="en-US" altLang="ko-KR" baseline="0" dirty="0" smtClean="0"/>
              <a:t>2011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CT</a:t>
            </a:r>
            <a:r>
              <a:rPr lang="ko-KR" altLang="en-US" baseline="0" dirty="0" smtClean="0"/>
              <a:t>와 변화가 없다가 </a:t>
            </a:r>
            <a:r>
              <a:rPr lang="en-US" altLang="ko-KR" baseline="0" dirty="0" smtClean="0"/>
              <a:t>2013</a:t>
            </a:r>
            <a:r>
              <a:rPr lang="ko-KR" altLang="en-US" baseline="0" dirty="0" smtClean="0"/>
              <a:t>년 </a:t>
            </a:r>
            <a:r>
              <a:rPr lang="en-US" altLang="ko-KR" baseline="0" dirty="0" smtClean="0"/>
              <a:t>CT</a:t>
            </a:r>
            <a:r>
              <a:rPr lang="ko-KR" altLang="en-US" baseline="0" dirty="0" smtClean="0"/>
              <a:t>에서 일부 </a:t>
            </a:r>
            <a:r>
              <a:rPr lang="en-US" altLang="ko-KR" baseline="0" dirty="0" smtClean="0"/>
              <a:t>active</a:t>
            </a:r>
            <a:r>
              <a:rPr lang="ko-KR" altLang="en-US" baseline="0" dirty="0" smtClean="0"/>
              <a:t>로 전환</a:t>
            </a:r>
            <a:r>
              <a:rPr lang="en-US" altLang="ko-KR" baseline="0" dirty="0" smtClean="0"/>
              <a:t>. Typical</a:t>
            </a:r>
            <a:r>
              <a:rPr lang="ko-KR" altLang="en-US" baseline="0" dirty="0" smtClean="0"/>
              <a:t>한 </a:t>
            </a:r>
            <a:r>
              <a:rPr lang="en-US" altLang="ko-KR" baseline="0" dirty="0" smtClean="0"/>
              <a:t>course</a:t>
            </a:r>
            <a:r>
              <a:rPr lang="ko-KR" altLang="en-US" baseline="0" dirty="0" smtClean="0"/>
              <a:t>를 보여주는 듯 하구나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46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39498643 </a:t>
            </a:r>
            <a:r>
              <a:rPr lang="ko-KR" altLang="en-US" dirty="0" smtClean="0"/>
              <a:t>서두원 </a:t>
            </a:r>
            <a:r>
              <a:rPr lang="en-US" altLang="ko-KR" dirty="0" smtClean="0"/>
              <a:t>2014-10-22</a:t>
            </a:r>
          </a:p>
          <a:p>
            <a:r>
              <a:rPr lang="en-US" altLang="ko-KR" dirty="0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2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47251155 </a:t>
            </a:r>
            <a:r>
              <a:rPr lang="ko-KR" altLang="en-US" dirty="0" smtClean="0"/>
              <a:t>고석빈 </a:t>
            </a:r>
            <a:r>
              <a:rPr lang="en-US" altLang="ko-KR" smtClean="0"/>
              <a:t>2014-02-19 </a:t>
            </a:r>
          </a:p>
          <a:p>
            <a:r>
              <a:rPr lang="en-US" altLang="ko-KR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97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50502222 </a:t>
            </a:r>
            <a:r>
              <a:rPr lang="ko-KR" altLang="en-US" smtClean="0"/>
              <a:t>함종식 </a:t>
            </a:r>
            <a:r>
              <a:rPr lang="en-US" altLang="ko-KR" smtClean="0"/>
              <a:t>2018-01-30</a:t>
            </a:r>
          </a:p>
          <a:p>
            <a:r>
              <a:rPr lang="en-US" altLang="ko-KR" smtClean="0"/>
              <a:t>Ok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1B7FF-862C-4BB9-9B48-30B0719B78B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0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20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01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60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5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2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78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4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85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09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26D0-00CB-4688-AC8B-D10691CA1AF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248E-AB9B-441C-AEF1-24811C178A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fld id="{1A5C26D0-00CB-4688-AC8B-D10691CA1AF7}" type="datetimeFigureOut">
              <a:rPr lang="ko-KR" altLang="en-US" smtClean="0"/>
              <a:pPr/>
              <a:t>2019-12-12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fld id="{09E5248E-AB9B-441C-AEF1-24811C178AA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11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cs typeface="Arial Unicode MS" panose="020B0604020202020204" pitchFamily="50" charset="-127"/>
              </a:rPr>
              <a:t>Representative figures</a:t>
            </a:r>
            <a:r>
              <a:rPr lang="en-US" altLang="ko-KR" dirty="0" smtClean="0">
                <a:cs typeface="Arial Unicode MS" panose="020B0604020202020204" pitchFamily="50" charset="-127"/>
              </a:rPr>
              <a:t> </a:t>
            </a:r>
            <a:r>
              <a:rPr lang="en-US" altLang="ko-KR" dirty="0" smtClean="0">
                <a:cs typeface="Arial Unicode MS" panose="020B0604020202020204" pitchFamily="50" charset="-127"/>
              </a:rPr>
              <a:t>of 22 Patients with predominant CMs</a:t>
            </a:r>
            <a:endParaRPr lang="ko-KR" altLang="en-US" dirty="0"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921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9) ID 9, 65/M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2017-09-23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2018-03-19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0618" y="2464353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2017-09-23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7399" y="2464353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2018-03-19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064" y="276999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4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5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3552"/>
            <a:ext cx="6566788" cy="34056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358" y="3013552"/>
            <a:ext cx="5792642" cy="340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61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0797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10) ID 10, 57/M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2015-02-24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2018-07-01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157" y="1677637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2013-10-15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2095" y="1630519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2018-07-01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2095" y="489349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1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3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4" y="2165386"/>
            <a:ext cx="5598739" cy="397525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006" y="2165386"/>
            <a:ext cx="5598739" cy="39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62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11) ID 11, 45/F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CT: 2012-01-05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2013-01-22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988" y="1955675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2012-01-05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0464" y="1955675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2013-01-22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0464" y="727561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12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14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6" y="2410451"/>
            <a:ext cx="5690128" cy="39304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013" y="2398669"/>
            <a:ext cx="5929463" cy="39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5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29646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12) ID 12, 66/M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2017-12-13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4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55" y="1327990"/>
            <a:ext cx="7145341" cy="43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9646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13) ID 13, 50/F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2016-04-04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4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90" y="1294559"/>
            <a:ext cx="6812307" cy="4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3447"/>
            <a:ext cx="4182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14) ID 14, 31/F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2013-11-14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12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579" y="936777"/>
            <a:ext cx="7940938" cy="52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9646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15) ID 15, 49/M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2017-02-09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7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89" y="1134018"/>
            <a:ext cx="7635293" cy="45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132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16) ID 16, 54/M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2015-04-24 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4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78" y="795337"/>
            <a:ext cx="7597191" cy="50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29646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17) ID 17, 82/M</a:t>
            </a:r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baseline="0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2016-08-05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17</a:t>
            </a:r>
          </a:p>
          <a:p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29" y="795617"/>
            <a:ext cx="7445188" cy="53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1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9646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18) ID 18, 34/M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2014-08-04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8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499" y="923330"/>
            <a:ext cx="7756305" cy="47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6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5355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1) ID : 1, 78/M</a:t>
            </a:r>
          </a:p>
          <a:p>
            <a:pPr marL="285750" indent="-285750">
              <a:buFontTx/>
              <a:buChar char="-"/>
            </a:pPr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2010-12-17 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2013-03-22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2181" y="1922310"/>
            <a:ext cx="34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- 2010-12-17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4099" y="1922310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- 2010-12-17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247" y="738664"/>
            <a:ext cx="170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initial: 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6</a:t>
            </a:r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up: 10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6" y="2423957"/>
            <a:ext cx="6019851" cy="36797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47" y="2422479"/>
            <a:ext cx="5592172" cy="36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4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19) ID 19, 55/M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2018-05-25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12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197" y="1153546"/>
            <a:ext cx="7585262" cy="47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20) ID 20, 47/M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2014-11-20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7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72" y="1017459"/>
            <a:ext cx="7178769" cy="47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21) ID 21, 58/M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2016-01-21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18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46" y="761965"/>
            <a:ext cx="7174566" cy="52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964" y="0"/>
            <a:ext cx="8018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22) ID 22, 44/M</a:t>
            </a:r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2016-03-09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score: 22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05" y="923330"/>
            <a:ext cx="6836989" cy="49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0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7040"/>
            <a:ext cx="11967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2) ID : 2, 68/M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CT: 2007-02-07 </a:t>
            </a:r>
          </a:p>
          <a:p>
            <a:r>
              <a:rPr lang="en-US" altLang="ko-KR" baseline="0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: 2013-05-10</a:t>
            </a:r>
          </a:p>
          <a:p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974" y="2021933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2007-02-07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962" y="2021933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2013-05-10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1962" y="545067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3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8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32" y="2575007"/>
            <a:ext cx="5229908" cy="341081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9" y="2575007"/>
            <a:ext cx="5123329" cy="34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206"/>
            <a:ext cx="33541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3) ID : 3, 88/M</a:t>
            </a: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2010-03-18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2014-08-16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516" y="2227772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2010-03-18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5826" y="2165284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2014-08-16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5826" y="601370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4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71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555" y="2597104"/>
            <a:ext cx="4460166" cy="3306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611" y="2597104"/>
            <a:ext cx="4066286" cy="329322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892" y="2597104"/>
            <a:ext cx="4181108" cy="32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7746"/>
            <a:ext cx="8790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4) ID : 4, 79/M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2013-09-02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2013-10-21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6822" y="1629993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2013-09-02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9519" y="1626541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2013-10-21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9519" y="498978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2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14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71" y="2164133"/>
            <a:ext cx="5926507" cy="37818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016" y="2164133"/>
            <a:ext cx="5746327" cy="37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6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-1"/>
            <a:ext cx="6891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5) ID 5, 56/F</a:t>
            </a:r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endParaRPr lang="en-US" altLang="ko-KR" baseline="0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2009-05-16</a:t>
            </a:r>
          </a:p>
          <a:p>
            <a:r>
              <a:rPr lang="en-US" altLang="ko-KR" baseline="0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2013-06-05</a:t>
            </a:r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1984" y="1875397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2009-05-16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2467" y="1875397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2013-06-05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2467" y="376208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1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7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89" y="2352046"/>
            <a:ext cx="6317214" cy="371257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745" y="2352046"/>
            <a:ext cx="5444005" cy="37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796"/>
            <a:ext cx="11631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6) ID 6, 84/M</a:t>
            </a: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endParaRPr lang="en-US" altLang="ko-KR" dirty="0" smtClean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2009-06-02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2014-02-14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1463" y="1573254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2009-06-02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1356" y="1573254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2014-02-14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1356" y="322407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37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68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81" y="1986198"/>
            <a:ext cx="5768788" cy="37857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69" y="1986198"/>
            <a:ext cx="5641535" cy="37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-6799"/>
            <a:ext cx="6445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7) ID 7, 71/M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CT: 2014-10-22</a:t>
            </a:r>
          </a:p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CT: 2015-12-30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257" y="1811533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2014-10-22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3216" y="1808630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– 2015-12-30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3216" y="593365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2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12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16" y="2254897"/>
            <a:ext cx="5617496" cy="43802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001" y="2254897"/>
            <a:ext cx="5474990" cy="43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" y="0"/>
            <a:ext cx="665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8) ID 8, 55/M</a:t>
            </a:r>
          </a:p>
          <a:p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2014-02-19 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CT: 2018-02-11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595" y="1568622"/>
            <a:ext cx="350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Pre diagnostic CT – 2014-02-19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353" y="1568622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Diagnostic CT  2018-02-11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801" y="270959"/>
            <a:ext cx="17459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Total CT score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initial : 1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 </a:t>
            </a:r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</a:rPr>
              <a:t>- follow up : 10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79" y="2032725"/>
            <a:ext cx="3227657" cy="453536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644" y="2032726"/>
            <a:ext cx="3091455" cy="453536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307" y="2032725"/>
            <a:ext cx="3057245" cy="45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741</Words>
  <Application>Microsoft Office PowerPoint</Application>
  <PresentationFormat>와이드스크린</PresentationFormat>
  <Paragraphs>220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Arial Unicode MS</vt:lpstr>
      <vt:lpstr>Arial</vt:lpstr>
      <vt:lpstr>Office 테마</vt:lpstr>
      <vt:lpstr>Representative figures of 22 Patients with predominant CMs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CV</dc:creator>
  <cp:lastModifiedBy>BON-RAD-006</cp:lastModifiedBy>
  <cp:revision>43</cp:revision>
  <dcterms:created xsi:type="dcterms:W3CDTF">2018-08-14T06:18:02Z</dcterms:created>
  <dcterms:modified xsi:type="dcterms:W3CDTF">2019-12-12T07:07:58Z</dcterms:modified>
</cp:coreProperties>
</file>