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02"/>
    <p:restoredTop sz="91304"/>
  </p:normalViewPr>
  <p:slideViewPr>
    <p:cSldViewPr snapToGrid="0" snapToObjects="1">
      <p:cViewPr varScale="1">
        <p:scale>
          <a:sx n="81" d="100"/>
          <a:sy n="81" d="100"/>
        </p:scale>
        <p:origin x="166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25250-8C05-46F6-B6DA-131AF9E971D0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A9453-F8DB-4109-B6F2-C0B518F1A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7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14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51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2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9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98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6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21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062B9-7E8E-E74C-94A8-85BEF2B94E9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5E3B-ED5B-6E45-97AA-39066D361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74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37478E39-463B-4190-943D-735B9C807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939245"/>
              </p:ext>
            </p:extLst>
          </p:nvPr>
        </p:nvGraphicFramePr>
        <p:xfrm>
          <a:off x="2078989" y="2005780"/>
          <a:ext cx="4568949" cy="348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ism 7" r:id="rId3" imgW="3563341" imgH="2715274" progId="Prism7.Document">
                  <p:embed/>
                </p:oleObj>
              </mc:Choice>
              <mc:Fallback>
                <p:oleObj name="Prism 7" r:id="rId3" imgW="3563341" imgH="2715274" progId="Prism7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989" y="2005780"/>
                        <a:ext cx="4568949" cy="3480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00A288-FE91-4934-BEF1-F55FC5843FB5}"/>
              </a:ext>
            </a:extLst>
          </p:cNvPr>
          <p:cNvSpPr txBox="1"/>
          <p:nvPr/>
        </p:nvSpPr>
        <p:spPr>
          <a:xfrm>
            <a:off x="2153133" y="1556266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Supplementary</a:t>
            </a:r>
            <a:r>
              <a:rPr kumimoji="1" lang="ja-JP" altLang="en-US" dirty="0"/>
              <a:t> </a:t>
            </a:r>
            <a:r>
              <a:rPr kumimoji="1" lang="en-US" altLang="ja-JP" dirty="0"/>
              <a:t>Figure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6B2EEF-8CA4-4784-9A93-14E89EB7A857}"/>
              </a:ext>
            </a:extLst>
          </p:cNvPr>
          <p:cNvSpPr txBox="1"/>
          <p:nvPr/>
        </p:nvSpPr>
        <p:spPr>
          <a:xfrm>
            <a:off x="5154561" y="2529971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/>
              <a:t>&lt;0.001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066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Prism 7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野口剛</dc:creator>
  <cp:lastModifiedBy>KAWAHARA TAKASHI</cp:lastModifiedBy>
  <cp:revision>90</cp:revision>
  <dcterms:created xsi:type="dcterms:W3CDTF">2018-09-13T11:18:21Z</dcterms:created>
  <dcterms:modified xsi:type="dcterms:W3CDTF">2019-10-24T00:10:28Z</dcterms:modified>
</cp:coreProperties>
</file>