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27" autoAdjust="0"/>
  </p:normalViewPr>
  <p:slideViewPr>
    <p:cSldViewPr>
      <p:cViewPr varScale="1">
        <p:scale>
          <a:sx n="58" d="100"/>
          <a:sy n="5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HUBHRA%20TILL%2019.07.17\ABOUT_SERB_PROJECT_WORK\EUROFINS%20NGS\DATA%20FROM%20EUROFINS\ANALYSIS%20for%20PAPER\MANUSCRIPT\TABLES%20FOR%20PAP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HUBHRA%20TILL%2019.07.17\ABOUT_SERB_PROJECT_WORK\EUROFINS%20NGS\DATA%20FROM%20EUROFINS\ANALYSIS%20for%20PAPER\MANUSCRIPT\TABLES%20FOR%20PAP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HUBHRA%20TILL%2019.07.17\ABOUT_SERB_PROJECT_WORK\EUROFINS%20NGS\DATA%20FROM%20EUROFINS\ANALYSIS%20for%20PAPER\MANUSCRIPT\TABLES%20FOR%20PAP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HUBHRA%20TILL%2019.07.17\ABOUT_SERB_PROJECT_WORK\EUROFINS%20NGS\DATA%20FROM%20EUROFINS\ANALYSIS%20for%20PAPER\MANUSCRIPT\TABLES%20FOR%20PAP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HUBHRA%20TILL%2019.07.17\ABOUT_SERB_PROJECT_WORK\EUROFINS%20NGS\DATA%20FROM%20EUROFINS\ANALYSIS%20for%20PAPER\MANUSCRIPT\TABLES%20FOR%20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126618547681646"/>
          <c:y val="5.0925925925926097E-2"/>
          <c:w val="0.77340748031495898"/>
          <c:h val="0.84235345581802279"/>
        </c:manualLayout>
      </c:layout>
      <c:barChart>
        <c:barDir val="bar"/>
        <c:grouping val="clustered"/>
        <c:ser>
          <c:idx val="0"/>
          <c:order val="0"/>
          <c:tx>
            <c:strRef>
              <c:f>supp_fig1!$A$2</c:f>
              <c:strCache>
                <c:ptCount val="1"/>
                <c:pt idx="0">
                  <c:v>CONTROL_unigene</c:v>
                </c:pt>
              </c:strCache>
            </c:strRef>
          </c:tx>
          <c:dLbls>
            <c:dLbl>
              <c:idx val="0"/>
              <c:layout>
                <c:manualLayout>
                  <c:x val="-0.11944444444444438"/>
                  <c:y val="-4.1666666666666671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supp_fig1!$B$2:$H$2</c:f>
              <c:numCache>
                <c:formatCode>#,##0</c:formatCode>
                <c:ptCount val="7"/>
                <c:pt idx="0">
                  <c:v>26548</c:v>
                </c:pt>
                <c:pt idx="1">
                  <c:v>13249</c:v>
                </c:pt>
                <c:pt idx="2">
                  <c:v>16382</c:v>
                </c:pt>
                <c:pt idx="3">
                  <c:v>6046</c:v>
                </c:pt>
                <c:pt idx="4">
                  <c:v>1752</c:v>
                </c:pt>
                <c:pt idx="5">
                  <c:v>449</c:v>
                </c:pt>
                <c:pt idx="6">
                  <c:v>177</c:v>
                </c:pt>
              </c:numCache>
            </c:numRef>
          </c:val>
        </c:ser>
        <c:ser>
          <c:idx val="1"/>
          <c:order val="1"/>
          <c:tx>
            <c:strRef>
              <c:f>supp_fig1!$A$3</c:f>
              <c:strCache>
                <c:ptCount val="1"/>
                <c:pt idx="0">
                  <c:v>CONTROL_CDS</c:v>
                </c:pt>
              </c:strCache>
            </c:strRef>
          </c:tx>
          <c:dLbls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supp_fig1!$B$3:$H$3</c:f>
              <c:numCache>
                <c:formatCode>#,##0</c:formatCode>
                <c:ptCount val="7"/>
                <c:pt idx="0">
                  <c:v>12123</c:v>
                </c:pt>
                <c:pt idx="1">
                  <c:v>13848</c:v>
                </c:pt>
                <c:pt idx="2">
                  <c:v>11208</c:v>
                </c:pt>
                <c:pt idx="3">
                  <c:v>2507</c:v>
                </c:pt>
                <c:pt idx="4">
                  <c:v>639</c:v>
                </c:pt>
                <c:pt idx="5">
                  <c:v>145</c:v>
                </c:pt>
                <c:pt idx="6">
                  <c:v>90</c:v>
                </c:pt>
              </c:numCache>
            </c:numRef>
          </c:val>
        </c:ser>
        <c:gapWidth val="75"/>
        <c:overlap val="-25"/>
        <c:axId val="59622144"/>
        <c:axId val="59623680"/>
      </c:barChart>
      <c:catAx>
        <c:axId val="59622144"/>
        <c:scaling>
          <c:orientation val="minMax"/>
        </c:scaling>
        <c:axPos val="l"/>
        <c:majorTickMark val="none"/>
        <c:tickLblPos val="nextTo"/>
        <c:crossAx val="59623680"/>
        <c:crosses val="autoZero"/>
        <c:auto val="1"/>
        <c:lblAlgn val="ctr"/>
        <c:lblOffset val="100"/>
      </c:catAx>
      <c:valAx>
        <c:axId val="59623680"/>
        <c:scaling>
          <c:orientation val="minMax"/>
        </c:scaling>
        <c:axPos val="b"/>
        <c:numFmt formatCode="#,##0" sourceLinked="1"/>
        <c:majorTickMark val="none"/>
        <c:tickLblPos val="nextTo"/>
        <c:spPr>
          <a:ln w="9525">
            <a:noFill/>
          </a:ln>
        </c:spPr>
        <c:crossAx val="59622144"/>
        <c:crosses val="autoZero"/>
        <c:crossBetween val="between"/>
      </c:valAx>
      <c:spPr>
        <a:ln w="25400"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44351851851851859"/>
          <c:y val="5.5555555555555546E-2"/>
          <c:w val="0.45092592592592606"/>
          <c:h val="0.13927274715660543"/>
        </c:manualLayout>
      </c:layout>
    </c:legend>
    <c:plotVisOnly val="1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126618547681646"/>
          <c:y val="5.0925925925925923E-2"/>
          <c:w val="0.77340748031496054"/>
          <c:h val="0.83733996792067655"/>
        </c:manualLayout>
      </c:layout>
      <c:barChart>
        <c:barDir val="bar"/>
        <c:grouping val="clustered"/>
        <c:ser>
          <c:idx val="0"/>
          <c:order val="0"/>
          <c:tx>
            <c:strRef>
              <c:f>supp_fig1!$A$4</c:f>
              <c:strCache>
                <c:ptCount val="1"/>
                <c:pt idx="0">
                  <c:v>COLD_unigene</c:v>
                </c:pt>
              </c:strCache>
            </c:strRef>
          </c:tx>
          <c:dLbls>
            <c:dLbl>
              <c:idx val="0"/>
              <c:layout>
                <c:manualLayout>
                  <c:x val="-0.11666666666666672"/>
                  <c:y val="-3.7037037037037056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supp_fig1!$B$4:$H$4</c:f>
              <c:numCache>
                <c:formatCode>#,##0</c:formatCode>
                <c:ptCount val="7"/>
                <c:pt idx="0">
                  <c:v>26207</c:v>
                </c:pt>
                <c:pt idx="1">
                  <c:v>12279</c:v>
                </c:pt>
                <c:pt idx="2">
                  <c:v>12271</c:v>
                </c:pt>
                <c:pt idx="3">
                  <c:v>3882</c:v>
                </c:pt>
                <c:pt idx="4">
                  <c:v>945</c:v>
                </c:pt>
                <c:pt idx="5">
                  <c:v>213</c:v>
                </c:pt>
                <c:pt idx="6">
                  <c:v>94</c:v>
                </c:pt>
              </c:numCache>
            </c:numRef>
          </c:val>
        </c:ser>
        <c:ser>
          <c:idx val="1"/>
          <c:order val="1"/>
          <c:tx>
            <c:strRef>
              <c:f>supp_fig1!$A$5</c:f>
              <c:strCache>
                <c:ptCount val="1"/>
                <c:pt idx="0">
                  <c:v>COLD_CDS</c:v>
                </c:pt>
              </c:strCache>
            </c:strRef>
          </c:tx>
          <c:dLbls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supp_fig1!$B$5:$H$5</c:f>
              <c:numCache>
                <c:formatCode>#,##0</c:formatCode>
                <c:ptCount val="7"/>
                <c:pt idx="0">
                  <c:v>10630</c:v>
                </c:pt>
                <c:pt idx="1">
                  <c:v>11228</c:v>
                </c:pt>
                <c:pt idx="2">
                  <c:v>8696</c:v>
                </c:pt>
                <c:pt idx="3">
                  <c:v>1695</c:v>
                </c:pt>
                <c:pt idx="4">
                  <c:v>367</c:v>
                </c:pt>
                <c:pt idx="5">
                  <c:v>90</c:v>
                </c:pt>
                <c:pt idx="6">
                  <c:v>25</c:v>
                </c:pt>
              </c:numCache>
            </c:numRef>
          </c:val>
        </c:ser>
        <c:gapWidth val="75"/>
        <c:overlap val="-25"/>
        <c:axId val="64506880"/>
        <c:axId val="64516864"/>
      </c:barChart>
      <c:catAx>
        <c:axId val="64506880"/>
        <c:scaling>
          <c:orientation val="minMax"/>
        </c:scaling>
        <c:axPos val="l"/>
        <c:majorTickMark val="none"/>
        <c:tickLblPos val="nextTo"/>
        <c:crossAx val="64516864"/>
        <c:crosses val="autoZero"/>
        <c:auto val="1"/>
        <c:lblAlgn val="ctr"/>
        <c:lblOffset val="100"/>
      </c:catAx>
      <c:valAx>
        <c:axId val="64516864"/>
        <c:scaling>
          <c:orientation val="minMax"/>
        </c:scaling>
        <c:axPos val="b"/>
        <c:numFmt formatCode="#,##0" sourceLinked="1"/>
        <c:majorTickMark val="none"/>
        <c:tickLblPos val="nextTo"/>
        <c:spPr>
          <a:ln w="9525">
            <a:noFill/>
          </a:ln>
        </c:spPr>
        <c:crossAx val="64506880"/>
        <c:crosses val="autoZero"/>
        <c:crossBetween val="between"/>
      </c:valAx>
      <c:spPr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52537766112569251"/>
          <c:y val="5.9801326917468686E-2"/>
          <c:w val="0.36249489647127442"/>
          <c:h val="0.13464311752697586"/>
        </c:manualLayout>
      </c:layout>
    </c:legend>
    <c:plotVisOnly val="1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126618547681646"/>
          <c:y val="5.0925925925925923E-2"/>
          <c:w val="0.7595185914260717"/>
          <c:h val="0.85624234470690819"/>
        </c:manualLayout>
      </c:layout>
      <c:barChart>
        <c:barDir val="bar"/>
        <c:grouping val="clustered"/>
        <c:ser>
          <c:idx val="0"/>
          <c:order val="0"/>
          <c:tx>
            <c:strRef>
              <c:f>supp_fig1!$A$6</c:f>
              <c:strCache>
                <c:ptCount val="1"/>
                <c:pt idx="0">
                  <c:v>DROUGHT_unigene</c:v>
                </c:pt>
              </c:strCache>
            </c:strRef>
          </c:tx>
          <c:dLbls>
            <c:dLbl>
              <c:idx val="0"/>
              <c:layout>
                <c:manualLayout>
                  <c:x val="-4.6296296296296426E-2"/>
                  <c:y val="-2.7777777777777912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supp_fig1!$B$6:$H$6</c:f>
              <c:numCache>
                <c:formatCode>#,##0</c:formatCode>
                <c:ptCount val="7"/>
                <c:pt idx="0">
                  <c:v>24922</c:v>
                </c:pt>
                <c:pt idx="1">
                  <c:v>12648</c:v>
                </c:pt>
                <c:pt idx="2">
                  <c:v>14391</c:v>
                </c:pt>
                <c:pt idx="3">
                  <c:v>4545</c:v>
                </c:pt>
                <c:pt idx="4">
                  <c:v>1217</c:v>
                </c:pt>
                <c:pt idx="5">
                  <c:v>199</c:v>
                </c:pt>
                <c:pt idx="6">
                  <c:v>96</c:v>
                </c:pt>
              </c:numCache>
            </c:numRef>
          </c:val>
        </c:ser>
        <c:ser>
          <c:idx val="1"/>
          <c:order val="1"/>
          <c:tx>
            <c:strRef>
              <c:f>supp_fig1!$A$7</c:f>
              <c:strCache>
                <c:ptCount val="1"/>
                <c:pt idx="0">
                  <c:v>DROUGHT_CDS</c:v>
                </c:pt>
              </c:strCache>
            </c:strRef>
          </c:tx>
          <c:dLbls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supp_fig1!$B$7:$H$7</c:f>
              <c:numCache>
                <c:formatCode>#,##0</c:formatCode>
                <c:ptCount val="7"/>
                <c:pt idx="0">
                  <c:v>11186</c:v>
                </c:pt>
                <c:pt idx="1">
                  <c:v>12695</c:v>
                </c:pt>
                <c:pt idx="2">
                  <c:v>9904</c:v>
                </c:pt>
                <c:pt idx="3">
                  <c:v>2170</c:v>
                </c:pt>
                <c:pt idx="4">
                  <c:v>430</c:v>
                </c:pt>
                <c:pt idx="5">
                  <c:v>80</c:v>
                </c:pt>
                <c:pt idx="6">
                  <c:v>37</c:v>
                </c:pt>
              </c:numCache>
            </c:numRef>
          </c:val>
        </c:ser>
        <c:gapWidth val="75"/>
        <c:overlap val="-25"/>
        <c:axId val="64542208"/>
        <c:axId val="64543744"/>
      </c:barChart>
      <c:catAx>
        <c:axId val="64542208"/>
        <c:scaling>
          <c:orientation val="minMax"/>
        </c:scaling>
        <c:axPos val="l"/>
        <c:majorTickMark val="none"/>
        <c:tickLblPos val="nextTo"/>
        <c:crossAx val="64543744"/>
        <c:crosses val="autoZero"/>
        <c:auto val="1"/>
        <c:lblAlgn val="ctr"/>
        <c:lblOffset val="100"/>
      </c:catAx>
      <c:valAx>
        <c:axId val="64543744"/>
        <c:scaling>
          <c:orientation val="minMax"/>
        </c:scaling>
        <c:axPos val="b"/>
        <c:numFmt formatCode="#,##0" sourceLinked="1"/>
        <c:majorTickMark val="none"/>
        <c:tickLblPos val="nextTo"/>
        <c:spPr>
          <a:ln w="9525">
            <a:noFill/>
          </a:ln>
        </c:spPr>
        <c:crossAx val="64542208"/>
        <c:crosses val="autoZero"/>
        <c:crossBetween val="between"/>
      </c:valAx>
      <c:spPr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44296077573636639"/>
          <c:y val="5.9801326917468686E-2"/>
          <c:w val="0.44203922426363373"/>
          <c:h val="0.13464311752697586"/>
        </c:manualLayout>
      </c:layout>
    </c:legend>
    <c:plotVisOnly val="1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559251968503938"/>
          <c:y val="4.6296296296296493E-3"/>
          <c:w val="0.77340748031496054"/>
          <c:h val="0.85624234470690819"/>
        </c:manualLayout>
      </c:layout>
      <c:barChart>
        <c:barDir val="bar"/>
        <c:grouping val="clustered"/>
        <c:ser>
          <c:idx val="0"/>
          <c:order val="0"/>
          <c:tx>
            <c:strRef>
              <c:f>supp_fig1!$A$8</c:f>
              <c:strCache>
                <c:ptCount val="1"/>
                <c:pt idx="0">
                  <c:v>FLOOD_unigene</c:v>
                </c:pt>
              </c:strCache>
            </c:strRef>
          </c:tx>
          <c:dLbls>
            <c:dLbl>
              <c:idx val="0"/>
              <c:layout>
                <c:manualLayout>
                  <c:x val="-4.6296296296296363E-2"/>
                  <c:y val="-3.7037037037037056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supp_fig1!$B$8:$H$8</c:f>
              <c:numCache>
                <c:formatCode>#,##0</c:formatCode>
                <c:ptCount val="7"/>
                <c:pt idx="0">
                  <c:v>24081</c:v>
                </c:pt>
                <c:pt idx="1">
                  <c:v>11348</c:v>
                </c:pt>
                <c:pt idx="2">
                  <c:v>13301</c:v>
                </c:pt>
                <c:pt idx="3">
                  <c:v>4984</c:v>
                </c:pt>
                <c:pt idx="4">
                  <c:v>1546</c:v>
                </c:pt>
                <c:pt idx="5">
                  <c:v>426</c:v>
                </c:pt>
                <c:pt idx="6">
                  <c:v>270</c:v>
                </c:pt>
              </c:numCache>
            </c:numRef>
          </c:val>
        </c:ser>
        <c:ser>
          <c:idx val="1"/>
          <c:order val="1"/>
          <c:tx>
            <c:strRef>
              <c:f>supp_fig1!$A$9</c:f>
              <c:strCache>
                <c:ptCount val="1"/>
                <c:pt idx="0">
                  <c:v>FLOOD_CDS</c:v>
                </c:pt>
              </c:strCache>
            </c:strRef>
          </c:tx>
          <c:dLbls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supp_fig1!$B$9:$H$9</c:f>
              <c:numCache>
                <c:formatCode>#,##0</c:formatCode>
                <c:ptCount val="7"/>
                <c:pt idx="0">
                  <c:v>9931</c:v>
                </c:pt>
                <c:pt idx="1">
                  <c:v>11339</c:v>
                </c:pt>
                <c:pt idx="2">
                  <c:v>9933</c:v>
                </c:pt>
                <c:pt idx="3">
                  <c:v>2475</c:v>
                </c:pt>
                <c:pt idx="4">
                  <c:v>637</c:v>
                </c:pt>
                <c:pt idx="5">
                  <c:v>192</c:v>
                </c:pt>
                <c:pt idx="6">
                  <c:v>143</c:v>
                </c:pt>
              </c:numCache>
            </c:numRef>
          </c:val>
        </c:ser>
        <c:gapWidth val="75"/>
        <c:overlap val="-25"/>
        <c:axId val="64602112"/>
        <c:axId val="64603648"/>
      </c:barChart>
      <c:catAx>
        <c:axId val="64602112"/>
        <c:scaling>
          <c:orientation val="minMax"/>
        </c:scaling>
        <c:axPos val="l"/>
        <c:majorTickMark val="none"/>
        <c:tickLblPos val="nextTo"/>
        <c:crossAx val="64603648"/>
        <c:crosses val="autoZero"/>
        <c:auto val="1"/>
        <c:lblAlgn val="ctr"/>
        <c:lblOffset val="100"/>
      </c:catAx>
      <c:valAx>
        <c:axId val="64603648"/>
        <c:scaling>
          <c:orientation val="minMax"/>
        </c:scaling>
        <c:axPos val="b"/>
        <c:numFmt formatCode="#,##0" sourceLinked="1"/>
        <c:majorTickMark val="none"/>
        <c:tickLblPos val="nextTo"/>
        <c:spPr>
          <a:ln w="9525">
            <a:noFill/>
          </a:ln>
        </c:spPr>
        <c:crossAx val="64602112"/>
        <c:crosses val="autoZero"/>
        <c:crossBetween val="between"/>
      </c:valAx>
      <c:spPr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52242745698454363"/>
          <c:y val="4.2457713619130991E-3"/>
          <c:w val="0.37974664625255183"/>
          <c:h val="0.13464311752697586"/>
        </c:manualLayout>
      </c:layout>
    </c:legend>
    <c:plotVisOnly val="1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126605884790722"/>
          <c:y val="5.0925925925925923E-2"/>
          <c:w val="0.74119008150297017"/>
          <c:h val="0.85624234470690819"/>
        </c:manualLayout>
      </c:layout>
      <c:barChart>
        <c:barDir val="bar"/>
        <c:grouping val="clustered"/>
        <c:ser>
          <c:idx val="0"/>
          <c:order val="0"/>
          <c:tx>
            <c:strRef>
              <c:f>supp_fig1!$A$10</c:f>
              <c:strCache>
                <c:ptCount val="1"/>
                <c:pt idx="0">
                  <c:v>SALT_unigene</c:v>
                </c:pt>
              </c:strCache>
            </c:strRef>
          </c:tx>
          <c:dLbls>
            <c:dLbl>
              <c:idx val="0"/>
              <c:layout>
                <c:manualLayout>
                  <c:x val="-5.2144287885067003E-2"/>
                  <c:y val="-5.5555555555555539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supp_fig1!$B$10:$H$10</c:f>
              <c:numCache>
                <c:formatCode>#,##0</c:formatCode>
                <c:ptCount val="7"/>
                <c:pt idx="0">
                  <c:v>21271</c:v>
                </c:pt>
                <c:pt idx="1">
                  <c:v>11443</c:v>
                </c:pt>
                <c:pt idx="2">
                  <c:v>12151</c:v>
                </c:pt>
                <c:pt idx="3">
                  <c:v>1296</c:v>
                </c:pt>
                <c:pt idx="4">
                  <c:v>67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supp_fig1!$A$11</c:f>
              <c:strCache>
                <c:ptCount val="1"/>
                <c:pt idx="0">
                  <c:v>SALT_CDS</c:v>
                </c:pt>
              </c:strCache>
            </c:strRef>
          </c:tx>
          <c:dLbls>
            <c:dLblPos val="outEnd"/>
            <c:showVal val="1"/>
          </c:dLbls>
          <c:cat>
            <c:strRef>
              <c:f>supp_fig1!$B$1:$H$1</c:f>
              <c:strCache>
                <c:ptCount val="7"/>
                <c:pt idx="0">
                  <c:v> ≤ 500</c:v>
                </c:pt>
                <c:pt idx="1">
                  <c:v>501- 1000</c:v>
                </c:pt>
                <c:pt idx="2">
                  <c:v>1001- 1500</c:v>
                </c:pt>
                <c:pt idx="3">
                  <c:v>1501- 2000</c:v>
                </c:pt>
                <c:pt idx="4">
                  <c:v>2001- 2500</c:v>
                </c:pt>
                <c:pt idx="5">
                  <c:v>2501- 3000</c:v>
                </c:pt>
                <c:pt idx="6">
                  <c:v>≥3001 </c:v>
                </c:pt>
              </c:strCache>
            </c:strRef>
          </c:cat>
          <c:val>
            <c:numRef>
              <c:f>supp_fig1!$B$11:$H$11</c:f>
              <c:numCache>
                <c:formatCode>#,##0</c:formatCode>
                <c:ptCount val="7"/>
                <c:pt idx="0">
                  <c:v>9455</c:v>
                </c:pt>
                <c:pt idx="1">
                  <c:v>10930</c:v>
                </c:pt>
                <c:pt idx="2">
                  <c:v>7109</c:v>
                </c:pt>
                <c:pt idx="3">
                  <c:v>311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gapWidth val="75"/>
        <c:overlap val="-25"/>
        <c:axId val="65939712"/>
        <c:axId val="65949696"/>
      </c:barChart>
      <c:catAx>
        <c:axId val="65939712"/>
        <c:scaling>
          <c:orientation val="minMax"/>
        </c:scaling>
        <c:axPos val="l"/>
        <c:majorTickMark val="none"/>
        <c:tickLblPos val="nextTo"/>
        <c:crossAx val="65949696"/>
        <c:crosses val="autoZero"/>
        <c:auto val="1"/>
        <c:lblAlgn val="ctr"/>
        <c:lblOffset val="100"/>
      </c:catAx>
      <c:valAx>
        <c:axId val="65949696"/>
        <c:scaling>
          <c:orientation val="minMax"/>
        </c:scaling>
        <c:axPos val="b"/>
        <c:numFmt formatCode="#,##0" sourceLinked="1"/>
        <c:majorTickMark val="none"/>
        <c:tickLblPos val="nextTo"/>
        <c:spPr>
          <a:ln w="9525">
            <a:noFill/>
          </a:ln>
        </c:spPr>
        <c:crossAx val="65939712"/>
        <c:crosses val="autoZero"/>
        <c:crossBetween val="between"/>
      </c:valAx>
      <c:spPr>
        <a:ln w="25400"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49504593175853018"/>
          <c:y val="5.9801326917468686E-2"/>
          <c:w val="0.40514654418197721"/>
          <c:h val="0.16242089530475357"/>
        </c:manualLayout>
      </c:layout>
    </c:legend>
    <c:plotVisOnly val="1"/>
  </c:chart>
  <c:spPr>
    <a:ln>
      <a:noFill/>
    </a:ln>
  </c:spPr>
  <c:txPr>
    <a:bodyPr/>
    <a:lstStyle/>
    <a:p>
      <a:pPr>
        <a:defRPr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A884E-9580-4445-BD0C-B2F7FE609094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AA79D-D99C-46DA-BCD2-33026013A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S2 Fig.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Distribution number of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coding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sequences (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CDS) and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unigene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according to their length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(A) Cold, (B) Flood, (C) Drought, (D) Salt, and (E) Control. Blue bar= </a:t>
            </a:r>
            <a:r>
              <a:rPr lang="en-US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Unigene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Red bar=CDS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63FBD-3AE8-4879-A93E-F14CD0118E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B251-9C0F-4871-ADD1-819CD30DD29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8E6A6-47D7-4CDA-93EB-11A25098D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419600" y="3429000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533400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791200" y="533400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895600" y="609600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371600" y="3429000"/>
          <a:ext cx="2895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471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S2 Fig. 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Distribution number of coding sequences (CDS) and </a:t>
            </a:r>
            <a:r>
              <a:rPr lang="en-US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unigene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according to their length. (A) Cold, (B) Flood, (C) Drought, (D) Salt, and (E) Control. Blue bar= </a:t>
            </a:r>
            <a:r>
              <a:rPr lang="en-US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Unigene</a:t>
            </a:r>
            <a:r>
              <a:rPr lang="en-US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Red bar=CDS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33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A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533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B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533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C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3429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D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3429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E</a:t>
            </a: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Shubhra</dc:creator>
  <cp:lastModifiedBy>Shubhra</cp:lastModifiedBy>
  <cp:revision>24</cp:revision>
  <dcterms:created xsi:type="dcterms:W3CDTF">2017-09-14T05:57:31Z</dcterms:created>
  <dcterms:modified xsi:type="dcterms:W3CDTF">2018-10-02T07:24:07Z</dcterms:modified>
</cp:coreProperties>
</file>