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3"/>
  </p:notesMasterIdLst>
  <p:sldIdLst>
    <p:sldId id="262" r:id="rId2"/>
  </p:sldIdLst>
  <p:sldSz cx="4389438" cy="3475038"/>
  <p:notesSz cx="6858000" cy="9144000"/>
  <p:defaultTextStyle>
    <a:defPPr>
      <a:defRPr lang="en-US"/>
    </a:defPPr>
    <a:lvl1pPr marL="0" algn="l" defTabSz="659922" rtl="0" eaLnBrk="1" latinLnBrk="0" hangingPunct="1">
      <a:defRPr sz="1299" kern="1200">
        <a:solidFill>
          <a:schemeClr val="tx1"/>
        </a:solidFill>
        <a:latin typeface="+mn-lt"/>
        <a:ea typeface="+mn-ea"/>
        <a:cs typeface="+mn-cs"/>
      </a:defRPr>
    </a:lvl1pPr>
    <a:lvl2pPr marL="329961" algn="l" defTabSz="659922" rtl="0" eaLnBrk="1" latinLnBrk="0" hangingPunct="1">
      <a:defRPr sz="1299" kern="1200">
        <a:solidFill>
          <a:schemeClr val="tx1"/>
        </a:solidFill>
        <a:latin typeface="+mn-lt"/>
        <a:ea typeface="+mn-ea"/>
        <a:cs typeface="+mn-cs"/>
      </a:defRPr>
    </a:lvl2pPr>
    <a:lvl3pPr marL="659922" algn="l" defTabSz="659922" rtl="0" eaLnBrk="1" latinLnBrk="0" hangingPunct="1">
      <a:defRPr sz="1299" kern="1200">
        <a:solidFill>
          <a:schemeClr val="tx1"/>
        </a:solidFill>
        <a:latin typeface="+mn-lt"/>
        <a:ea typeface="+mn-ea"/>
        <a:cs typeface="+mn-cs"/>
      </a:defRPr>
    </a:lvl3pPr>
    <a:lvl4pPr marL="989884" algn="l" defTabSz="659922" rtl="0" eaLnBrk="1" latinLnBrk="0" hangingPunct="1">
      <a:defRPr sz="1299" kern="1200">
        <a:solidFill>
          <a:schemeClr val="tx1"/>
        </a:solidFill>
        <a:latin typeface="+mn-lt"/>
        <a:ea typeface="+mn-ea"/>
        <a:cs typeface="+mn-cs"/>
      </a:defRPr>
    </a:lvl4pPr>
    <a:lvl5pPr marL="1319845" algn="l" defTabSz="659922" rtl="0" eaLnBrk="1" latinLnBrk="0" hangingPunct="1">
      <a:defRPr sz="1299" kern="1200">
        <a:solidFill>
          <a:schemeClr val="tx1"/>
        </a:solidFill>
        <a:latin typeface="+mn-lt"/>
        <a:ea typeface="+mn-ea"/>
        <a:cs typeface="+mn-cs"/>
      </a:defRPr>
    </a:lvl5pPr>
    <a:lvl6pPr marL="1649806" algn="l" defTabSz="659922" rtl="0" eaLnBrk="1" latinLnBrk="0" hangingPunct="1">
      <a:defRPr sz="1299" kern="1200">
        <a:solidFill>
          <a:schemeClr val="tx1"/>
        </a:solidFill>
        <a:latin typeface="+mn-lt"/>
        <a:ea typeface="+mn-ea"/>
        <a:cs typeface="+mn-cs"/>
      </a:defRPr>
    </a:lvl6pPr>
    <a:lvl7pPr marL="1979767" algn="l" defTabSz="659922" rtl="0" eaLnBrk="1" latinLnBrk="0" hangingPunct="1">
      <a:defRPr sz="1299" kern="1200">
        <a:solidFill>
          <a:schemeClr val="tx1"/>
        </a:solidFill>
        <a:latin typeface="+mn-lt"/>
        <a:ea typeface="+mn-ea"/>
        <a:cs typeface="+mn-cs"/>
      </a:defRPr>
    </a:lvl7pPr>
    <a:lvl8pPr marL="2309729" algn="l" defTabSz="659922" rtl="0" eaLnBrk="1" latinLnBrk="0" hangingPunct="1">
      <a:defRPr sz="1299" kern="1200">
        <a:solidFill>
          <a:schemeClr val="tx1"/>
        </a:solidFill>
        <a:latin typeface="+mn-lt"/>
        <a:ea typeface="+mn-ea"/>
        <a:cs typeface="+mn-cs"/>
      </a:defRPr>
    </a:lvl8pPr>
    <a:lvl9pPr marL="2639690" algn="l" defTabSz="659922" rtl="0" eaLnBrk="1" latinLnBrk="0" hangingPunct="1">
      <a:defRPr sz="12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2D6"/>
    <a:srgbClr val="FF40FF"/>
    <a:srgbClr val="00FA00"/>
    <a:srgbClr val="0432FF"/>
    <a:srgbClr val="FF9300"/>
    <a:srgbClr val="FF7E79"/>
    <a:srgbClr val="23B696"/>
    <a:srgbClr val="1B92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32"/>
    <p:restoredTop sz="96271"/>
  </p:normalViewPr>
  <p:slideViewPr>
    <p:cSldViewPr snapToGrid="0" snapToObjects="1">
      <p:cViewPr varScale="1">
        <p:scale>
          <a:sx n="251" d="100"/>
          <a:sy n="251" d="100"/>
        </p:scale>
        <p:origin x="4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7CD9DA-01E2-804A-82F6-7AE6D8A49595}" type="datetimeFigureOut">
              <a:rPr lang="en-US" smtClean="0"/>
              <a:t>4/5/18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81138" y="1143000"/>
            <a:ext cx="3895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6844D9-CF7B-394F-BA05-4B6C43079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32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59922" rtl="0" eaLnBrk="1" latinLnBrk="0" hangingPunct="1">
      <a:defRPr sz="866" kern="1200">
        <a:solidFill>
          <a:schemeClr val="tx1"/>
        </a:solidFill>
        <a:latin typeface="+mn-lt"/>
        <a:ea typeface="+mn-ea"/>
        <a:cs typeface="+mn-cs"/>
      </a:defRPr>
    </a:lvl1pPr>
    <a:lvl2pPr marL="329961" algn="l" defTabSz="659922" rtl="0" eaLnBrk="1" latinLnBrk="0" hangingPunct="1">
      <a:defRPr sz="866" kern="1200">
        <a:solidFill>
          <a:schemeClr val="tx1"/>
        </a:solidFill>
        <a:latin typeface="+mn-lt"/>
        <a:ea typeface="+mn-ea"/>
        <a:cs typeface="+mn-cs"/>
      </a:defRPr>
    </a:lvl2pPr>
    <a:lvl3pPr marL="659922" algn="l" defTabSz="659922" rtl="0" eaLnBrk="1" latinLnBrk="0" hangingPunct="1">
      <a:defRPr sz="866" kern="1200">
        <a:solidFill>
          <a:schemeClr val="tx1"/>
        </a:solidFill>
        <a:latin typeface="+mn-lt"/>
        <a:ea typeface="+mn-ea"/>
        <a:cs typeface="+mn-cs"/>
      </a:defRPr>
    </a:lvl3pPr>
    <a:lvl4pPr marL="989884" algn="l" defTabSz="659922" rtl="0" eaLnBrk="1" latinLnBrk="0" hangingPunct="1">
      <a:defRPr sz="866" kern="1200">
        <a:solidFill>
          <a:schemeClr val="tx1"/>
        </a:solidFill>
        <a:latin typeface="+mn-lt"/>
        <a:ea typeface="+mn-ea"/>
        <a:cs typeface="+mn-cs"/>
      </a:defRPr>
    </a:lvl4pPr>
    <a:lvl5pPr marL="1319845" algn="l" defTabSz="659922" rtl="0" eaLnBrk="1" latinLnBrk="0" hangingPunct="1">
      <a:defRPr sz="866" kern="1200">
        <a:solidFill>
          <a:schemeClr val="tx1"/>
        </a:solidFill>
        <a:latin typeface="+mn-lt"/>
        <a:ea typeface="+mn-ea"/>
        <a:cs typeface="+mn-cs"/>
      </a:defRPr>
    </a:lvl5pPr>
    <a:lvl6pPr marL="1649806" algn="l" defTabSz="659922" rtl="0" eaLnBrk="1" latinLnBrk="0" hangingPunct="1">
      <a:defRPr sz="866" kern="1200">
        <a:solidFill>
          <a:schemeClr val="tx1"/>
        </a:solidFill>
        <a:latin typeface="+mn-lt"/>
        <a:ea typeface="+mn-ea"/>
        <a:cs typeface="+mn-cs"/>
      </a:defRPr>
    </a:lvl6pPr>
    <a:lvl7pPr marL="1979767" algn="l" defTabSz="659922" rtl="0" eaLnBrk="1" latinLnBrk="0" hangingPunct="1">
      <a:defRPr sz="866" kern="1200">
        <a:solidFill>
          <a:schemeClr val="tx1"/>
        </a:solidFill>
        <a:latin typeface="+mn-lt"/>
        <a:ea typeface="+mn-ea"/>
        <a:cs typeface="+mn-cs"/>
      </a:defRPr>
    </a:lvl7pPr>
    <a:lvl8pPr marL="2309729" algn="l" defTabSz="659922" rtl="0" eaLnBrk="1" latinLnBrk="0" hangingPunct="1">
      <a:defRPr sz="866" kern="1200">
        <a:solidFill>
          <a:schemeClr val="tx1"/>
        </a:solidFill>
        <a:latin typeface="+mn-lt"/>
        <a:ea typeface="+mn-ea"/>
        <a:cs typeface="+mn-cs"/>
      </a:defRPr>
    </a:lvl8pPr>
    <a:lvl9pPr marL="2639690" algn="l" defTabSz="659922" rtl="0" eaLnBrk="1" latinLnBrk="0" hangingPunct="1">
      <a:defRPr sz="86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08" y="568716"/>
            <a:ext cx="3731022" cy="1209828"/>
          </a:xfrm>
        </p:spPr>
        <p:txBody>
          <a:bodyPr anchor="b"/>
          <a:lstStyle>
            <a:lvl1pPr algn="ctr">
              <a:defRPr sz="2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80" y="1825200"/>
            <a:ext cx="3292079" cy="838996"/>
          </a:xfrm>
        </p:spPr>
        <p:txBody>
          <a:bodyPr/>
          <a:lstStyle>
            <a:lvl1pPr marL="0" indent="0" algn="ctr">
              <a:buNone/>
              <a:defRPr sz="1152"/>
            </a:lvl1pPr>
            <a:lvl2pPr marL="219456" indent="0" algn="ctr">
              <a:buNone/>
              <a:defRPr sz="960"/>
            </a:lvl2pPr>
            <a:lvl3pPr marL="438912" indent="0" algn="ctr">
              <a:buNone/>
              <a:defRPr sz="864"/>
            </a:lvl3pPr>
            <a:lvl4pPr marL="658368" indent="0" algn="ctr">
              <a:buNone/>
              <a:defRPr sz="768"/>
            </a:lvl4pPr>
            <a:lvl5pPr marL="877824" indent="0" algn="ctr">
              <a:buNone/>
              <a:defRPr sz="768"/>
            </a:lvl5pPr>
            <a:lvl6pPr marL="1097280" indent="0" algn="ctr">
              <a:buNone/>
              <a:defRPr sz="768"/>
            </a:lvl6pPr>
            <a:lvl7pPr marL="1316736" indent="0" algn="ctr">
              <a:buNone/>
              <a:defRPr sz="768"/>
            </a:lvl7pPr>
            <a:lvl8pPr marL="1536192" indent="0" algn="ctr">
              <a:buNone/>
              <a:defRPr sz="768"/>
            </a:lvl8pPr>
            <a:lvl9pPr marL="1755648" indent="0" algn="ctr">
              <a:buNone/>
              <a:defRPr sz="76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B9724-28F0-B84F-89B2-F5D9320323B0}" type="datetimeFigureOut">
              <a:rPr lang="en-US" smtClean="0"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BCA4-EA11-1148-AE4B-D5FDFB14F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306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B9724-28F0-B84F-89B2-F5D9320323B0}" type="datetimeFigureOut">
              <a:rPr lang="en-US" smtClean="0"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BCA4-EA11-1148-AE4B-D5FDFB14F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57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1192" y="185014"/>
            <a:ext cx="946473" cy="29449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74" y="185014"/>
            <a:ext cx="2784550" cy="29449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B9724-28F0-B84F-89B2-F5D9320323B0}" type="datetimeFigureOut">
              <a:rPr lang="en-US" smtClean="0"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BCA4-EA11-1148-AE4B-D5FDFB14F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50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B9724-28F0-B84F-89B2-F5D9320323B0}" type="datetimeFigureOut">
              <a:rPr lang="en-US" smtClean="0"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BCA4-EA11-1148-AE4B-D5FDFB14F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47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88" y="866347"/>
            <a:ext cx="3785890" cy="1445519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88" y="2325542"/>
            <a:ext cx="3785890" cy="760164"/>
          </a:xfrm>
        </p:spPr>
        <p:txBody>
          <a:bodyPr/>
          <a:lstStyle>
            <a:lvl1pPr marL="0" indent="0">
              <a:buNone/>
              <a:defRPr sz="1152">
                <a:solidFill>
                  <a:schemeClr val="tx1"/>
                </a:solidFill>
              </a:defRPr>
            </a:lvl1pPr>
            <a:lvl2pPr marL="219456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2pPr>
            <a:lvl3pPr marL="438912" indent="0">
              <a:buNone/>
              <a:defRPr sz="864">
                <a:solidFill>
                  <a:schemeClr val="tx1">
                    <a:tint val="75000"/>
                  </a:schemeClr>
                </a:solidFill>
              </a:defRPr>
            </a:lvl3pPr>
            <a:lvl4pPr marL="658368" indent="0">
              <a:buNone/>
              <a:defRPr sz="768">
                <a:solidFill>
                  <a:schemeClr val="tx1">
                    <a:tint val="75000"/>
                  </a:schemeClr>
                </a:solidFill>
              </a:defRPr>
            </a:lvl4pPr>
            <a:lvl5pPr marL="877824" indent="0">
              <a:buNone/>
              <a:defRPr sz="768">
                <a:solidFill>
                  <a:schemeClr val="tx1">
                    <a:tint val="75000"/>
                  </a:schemeClr>
                </a:solidFill>
              </a:defRPr>
            </a:lvl5pPr>
            <a:lvl6pPr marL="1097280" indent="0">
              <a:buNone/>
              <a:defRPr sz="768">
                <a:solidFill>
                  <a:schemeClr val="tx1">
                    <a:tint val="75000"/>
                  </a:schemeClr>
                </a:solidFill>
              </a:defRPr>
            </a:lvl6pPr>
            <a:lvl7pPr marL="1316736" indent="0">
              <a:buNone/>
              <a:defRPr sz="768">
                <a:solidFill>
                  <a:schemeClr val="tx1">
                    <a:tint val="75000"/>
                  </a:schemeClr>
                </a:solidFill>
              </a:defRPr>
            </a:lvl7pPr>
            <a:lvl8pPr marL="1536192" indent="0">
              <a:buNone/>
              <a:defRPr sz="768">
                <a:solidFill>
                  <a:schemeClr val="tx1">
                    <a:tint val="75000"/>
                  </a:schemeClr>
                </a:solidFill>
              </a:defRPr>
            </a:lvl8pPr>
            <a:lvl9pPr marL="1755648" indent="0">
              <a:buNone/>
              <a:defRPr sz="7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B9724-28F0-B84F-89B2-F5D9320323B0}" type="datetimeFigureOut">
              <a:rPr lang="en-US" smtClean="0"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BCA4-EA11-1148-AE4B-D5FDFB14F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0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74" y="925068"/>
            <a:ext cx="1865511" cy="22048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2153" y="925068"/>
            <a:ext cx="1865511" cy="22048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B9724-28F0-B84F-89B2-F5D9320323B0}" type="datetimeFigureOut">
              <a:rPr lang="en-US" smtClean="0"/>
              <a:t>4/5/18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BCA4-EA11-1148-AE4B-D5FDFB14F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61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46" y="185014"/>
            <a:ext cx="3785890" cy="6716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46" y="851867"/>
            <a:ext cx="1856938" cy="417487"/>
          </a:xfrm>
        </p:spPr>
        <p:txBody>
          <a:bodyPr anchor="b"/>
          <a:lstStyle>
            <a:lvl1pPr marL="0" indent="0">
              <a:buNone/>
              <a:defRPr sz="1152" b="1"/>
            </a:lvl1pPr>
            <a:lvl2pPr marL="219456" indent="0">
              <a:buNone/>
              <a:defRPr sz="960" b="1"/>
            </a:lvl2pPr>
            <a:lvl3pPr marL="438912" indent="0">
              <a:buNone/>
              <a:defRPr sz="864" b="1"/>
            </a:lvl3pPr>
            <a:lvl4pPr marL="658368" indent="0">
              <a:buNone/>
              <a:defRPr sz="768" b="1"/>
            </a:lvl4pPr>
            <a:lvl5pPr marL="877824" indent="0">
              <a:buNone/>
              <a:defRPr sz="768" b="1"/>
            </a:lvl5pPr>
            <a:lvl6pPr marL="1097280" indent="0">
              <a:buNone/>
              <a:defRPr sz="768" b="1"/>
            </a:lvl6pPr>
            <a:lvl7pPr marL="1316736" indent="0">
              <a:buNone/>
              <a:defRPr sz="768" b="1"/>
            </a:lvl7pPr>
            <a:lvl8pPr marL="1536192" indent="0">
              <a:buNone/>
              <a:defRPr sz="768" b="1"/>
            </a:lvl8pPr>
            <a:lvl9pPr marL="1755648" indent="0">
              <a:buNone/>
              <a:defRPr sz="76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46" y="1269354"/>
            <a:ext cx="1856938" cy="18670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2153" y="851867"/>
            <a:ext cx="1866083" cy="417487"/>
          </a:xfrm>
        </p:spPr>
        <p:txBody>
          <a:bodyPr anchor="b"/>
          <a:lstStyle>
            <a:lvl1pPr marL="0" indent="0">
              <a:buNone/>
              <a:defRPr sz="1152" b="1"/>
            </a:lvl1pPr>
            <a:lvl2pPr marL="219456" indent="0">
              <a:buNone/>
              <a:defRPr sz="960" b="1"/>
            </a:lvl2pPr>
            <a:lvl3pPr marL="438912" indent="0">
              <a:buNone/>
              <a:defRPr sz="864" b="1"/>
            </a:lvl3pPr>
            <a:lvl4pPr marL="658368" indent="0">
              <a:buNone/>
              <a:defRPr sz="768" b="1"/>
            </a:lvl4pPr>
            <a:lvl5pPr marL="877824" indent="0">
              <a:buNone/>
              <a:defRPr sz="768" b="1"/>
            </a:lvl5pPr>
            <a:lvl6pPr marL="1097280" indent="0">
              <a:buNone/>
              <a:defRPr sz="768" b="1"/>
            </a:lvl6pPr>
            <a:lvl7pPr marL="1316736" indent="0">
              <a:buNone/>
              <a:defRPr sz="768" b="1"/>
            </a:lvl7pPr>
            <a:lvl8pPr marL="1536192" indent="0">
              <a:buNone/>
              <a:defRPr sz="768" b="1"/>
            </a:lvl8pPr>
            <a:lvl9pPr marL="1755648" indent="0">
              <a:buNone/>
              <a:defRPr sz="76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2153" y="1269354"/>
            <a:ext cx="1866083" cy="18670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B9724-28F0-B84F-89B2-F5D9320323B0}" type="datetimeFigureOut">
              <a:rPr lang="en-US" smtClean="0"/>
              <a:t>4/5/18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BCA4-EA11-1148-AE4B-D5FDFB14F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25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B9724-28F0-B84F-89B2-F5D9320323B0}" type="datetimeFigureOut">
              <a:rPr lang="en-US" smtClean="0"/>
              <a:t>4/5/18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BCA4-EA11-1148-AE4B-D5FDFB14F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992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B9724-28F0-B84F-89B2-F5D9320323B0}" type="datetimeFigureOut">
              <a:rPr lang="en-US" smtClean="0"/>
              <a:t>4/5/18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BCA4-EA11-1148-AE4B-D5FDFB14F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64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46" y="231669"/>
            <a:ext cx="1415708" cy="810842"/>
          </a:xfrm>
        </p:spPr>
        <p:txBody>
          <a:bodyPr anchor="b"/>
          <a:lstStyle>
            <a:lvl1pPr>
              <a:defRPr sz="153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6083" y="500342"/>
            <a:ext cx="2222153" cy="2469529"/>
          </a:xfrm>
        </p:spPr>
        <p:txBody>
          <a:bodyPr/>
          <a:lstStyle>
            <a:lvl1pPr>
              <a:defRPr sz="1536"/>
            </a:lvl1pPr>
            <a:lvl2pPr>
              <a:defRPr sz="1344"/>
            </a:lvl2pPr>
            <a:lvl3pPr>
              <a:defRPr sz="1152"/>
            </a:lvl3pPr>
            <a:lvl4pPr>
              <a:defRPr sz="960"/>
            </a:lvl4pPr>
            <a:lvl5pPr>
              <a:defRPr sz="960"/>
            </a:lvl5pPr>
            <a:lvl6pPr>
              <a:defRPr sz="960"/>
            </a:lvl6pPr>
            <a:lvl7pPr>
              <a:defRPr sz="960"/>
            </a:lvl7pPr>
            <a:lvl8pPr>
              <a:defRPr sz="960"/>
            </a:lvl8pPr>
            <a:lvl9pPr>
              <a:defRPr sz="96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46" y="1042512"/>
            <a:ext cx="1415708" cy="1931381"/>
          </a:xfrm>
        </p:spPr>
        <p:txBody>
          <a:bodyPr/>
          <a:lstStyle>
            <a:lvl1pPr marL="0" indent="0">
              <a:buNone/>
              <a:defRPr sz="768"/>
            </a:lvl1pPr>
            <a:lvl2pPr marL="219456" indent="0">
              <a:buNone/>
              <a:defRPr sz="672"/>
            </a:lvl2pPr>
            <a:lvl3pPr marL="438912" indent="0">
              <a:buNone/>
              <a:defRPr sz="576"/>
            </a:lvl3pPr>
            <a:lvl4pPr marL="658368" indent="0">
              <a:buNone/>
              <a:defRPr sz="480"/>
            </a:lvl4pPr>
            <a:lvl5pPr marL="877824" indent="0">
              <a:buNone/>
              <a:defRPr sz="480"/>
            </a:lvl5pPr>
            <a:lvl6pPr marL="1097280" indent="0">
              <a:buNone/>
              <a:defRPr sz="480"/>
            </a:lvl6pPr>
            <a:lvl7pPr marL="1316736" indent="0">
              <a:buNone/>
              <a:defRPr sz="480"/>
            </a:lvl7pPr>
            <a:lvl8pPr marL="1536192" indent="0">
              <a:buNone/>
              <a:defRPr sz="480"/>
            </a:lvl8pPr>
            <a:lvl9pPr marL="1755648" indent="0">
              <a:buNone/>
              <a:defRPr sz="4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B9724-28F0-B84F-89B2-F5D9320323B0}" type="datetimeFigureOut">
              <a:rPr lang="en-US" smtClean="0"/>
              <a:t>4/5/18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BCA4-EA11-1148-AE4B-D5FDFB14F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54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46" y="231669"/>
            <a:ext cx="1415708" cy="810842"/>
          </a:xfrm>
        </p:spPr>
        <p:txBody>
          <a:bodyPr anchor="b"/>
          <a:lstStyle>
            <a:lvl1pPr>
              <a:defRPr sz="153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6083" y="500342"/>
            <a:ext cx="2222153" cy="2469529"/>
          </a:xfrm>
        </p:spPr>
        <p:txBody>
          <a:bodyPr anchor="t"/>
          <a:lstStyle>
            <a:lvl1pPr marL="0" indent="0">
              <a:buNone/>
              <a:defRPr sz="1536"/>
            </a:lvl1pPr>
            <a:lvl2pPr marL="219456" indent="0">
              <a:buNone/>
              <a:defRPr sz="1344"/>
            </a:lvl2pPr>
            <a:lvl3pPr marL="438912" indent="0">
              <a:buNone/>
              <a:defRPr sz="1152"/>
            </a:lvl3pPr>
            <a:lvl4pPr marL="658368" indent="0">
              <a:buNone/>
              <a:defRPr sz="960"/>
            </a:lvl4pPr>
            <a:lvl5pPr marL="877824" indent="0">
              <a:buNone/>
              <a:defRPr sz="960"/>
            </a:lvl5pPr>
            <a:lvl6pPr marL="1097280" indent="0">
              <a:buNone/>
              <a:defRPr sz="960"/>
            </a:lvl6pPr>
            <a:lvl7pPr marL="1316736" indent="0">
              <a:buNone/>
              <a:defRPr sz="960"/>
            </a:lvl7pPr>
            <a:lvl8pPr marL="1536192" indent="0">
              <a:buNone/>
              <a:defRPr sz="960"/>
            </a:lvl8pPr>
            <a:lvl9pPr marL="1755648" indent="0">
              <a:buNone/>
              <a:defRPr sz="9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46" y="1042512"/>
            <a:ext cx="1415708" cy="1931381"/>
          </a:xfrm>
        </p:spPr>
        <p:txBody>
          <a:bodyPr/>
          <a:lstStyle>
            <a:lvl1pPr marL="0" indent="0">
              <a:buNone/>
              <a:defRPr sz="768"/>
            </a:lvl1pPr>
            <a:lvl2pPr marL="219456" indent="0">
              <a:buNone/>
              <a:defRPr sz="672"/>
            </a:lvl2pPr>
            <a:lvl3pPr marL="438912" indent="0">
              <a:buNone/>
              <a:defRPr sz="576"/>
            </a:lvl3pPr>
            <a:lvl4pPr marL="658368" indent="0">
              <a:buNone/>
              <a:defRPr sz="480"/>
            </a:lvl4pPr>
            <a:lvl5pPr marL="877824" indent="0">
              <a:buNone/>
              <a:defRPr sz="480"/>
            </a:lvl5pPr>
            <a:lvl6pPr marL="1097280" indent="0">
              <a:buNone/>
              <a:defRPr sz="480"/>
            </a:lvl6pPr>
            <a:lvl7pPr marL="1316736" indent="0">
              <a:buNone/>
              <a:defRPr sz="480"/>
            </a:lvl7pPr>
            <a:lvl8pPr marL="1536192" indent="0">
              <a:buNone/>
              <a:defRPr sz="480"/>
            </a:lvl8pPr>
            <a:lvl9pPr marL="1755648" indent="0">
              <a:buNone/>
              <a:defRPr sz="4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B9724-28F0-B84F-89B2-F5D9320323B0}" type="datetimeFigureOut">
              <a:rPr lang="en-US" smtClean="0"/>
              <a:t>4/5/18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BCA4-EA11-1148-AE4B-D5FDFB14F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1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74" y="185014"/>
            <a:ext cx="3785890" cy="671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74" y="925068"/>
            <a:ext cx="3785890" cy="220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74" y="3220846"/>
            <a:ext cx="987624" cy="1850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B9724-28F0-B84F-89B2-F5D9320323B0}" type="datetimeFigureOut">
              <a:rPr lang="en-US" smtClean="0"/>
              <a:t>4/5/18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4002" y="3220846"/>
            <a:ext cx="1481435" cy="1850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00040" y="3220846"/>
            <a:ext cx="987624" cy="1850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8BCA4-EA11-1148-AE4B-D5FDFB14F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41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438912" rtl="0" eaLnBrk="1" latinLnBrk="0" hangingPunct="1">
        <a:lnSpc>
          <a:spcPct val="90000"/>
        </a:lnSpc>
        <a:spcBef>
          <a:spcPct val="0"/>
        </a:spcBef>
        <a:buNone/>
        <a:defRPr sz="21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" indent="-109728" algn="l" defTabSz="438912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344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" indent="-109728" algn="l" defTabSz="438912" rtl="0" eaLnBrk="1" latinLnBrk="0" hangingPunct="1">
        <a:lnSpc>
          <a:spcPct val="90000"/>
        </a:lnSpc>
        <a:spcBef>
          <a:spcPts val="240"/>
        </a:spcBef>
        <a:buFont typeface="Arial" panose="020B0604020202020204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09728" algn="l" defTabSz="438912" rtl="0" eaLnBrk="1" latinLnBrk="0" hangingPunct="1">
        <a:lnSpc>
          <a:spcPct val="90000"/>
        </a:lnSpc>
        <a:spcBef>
          <a:spcPts val="240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" indent="-109728" algn="l" defTabSz="438912" rtl="0" eaLnBrk="1" latinLnBrk="0" hangingPunct="1">
        <a:lnSpc>
          <a:spcPct val="90000"/>
        </a:lnSpc>
        <a:spcBef>
          <a:spcPts val="240"/>
        </a:spcBef>
        <a:buFont typeface="Arial" panose="020B0604020202020204" pitchFamily="34" charset="0"/>
        <a:buChar char="•"/>
        <a:defRPr sz="864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" indent="-109728" algn="l" defTabSz="438912" rtl="0" eaLnBrk="1" latinLnBrk="0" hangingPunct="1">
        <a:lnSpc>
          <a:spcPct val="90000"/>
        </a:lnSpc>
        <a:spcBef>
          <a:spcPts val="240"/>
        </a:spcBef>
        <a:buFont typeface="Arial" panose="020B0604020202020204" pitchFamily="34" charset="0"/>
        <a:buChar char="•"/>
        <a:defRPr sz="864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" indent="-109728" algn="l" defTabSz="438912" rtl="0" eaLnBrk="1" latinLnBrk="0" hangingPunct="1">
        <a:lnSpc>
          <a:spcPct val="90000"/>
        </a:lnSpc>
        <a:spcBef>
          <a:spcPts val="240"/>
        </a:spcBef>
        <a:buFont typeface="Arial" panose="020B0604020202020204" pitchFamily="34" charset="0"/>
        <a:buChar char="•"/>
        <a:defRPr sz="864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" indent="-109728" algn="l" defTabSz="438912" rtl="0" eaLnBrk="1" latinLnBrk="0" hangingPunct="1">
        <a:lnSpc>
          <a:spcPct val="90000"/>
        </a:lnSpc>
        <a:spcBef>
          <a:spcPts val="240"/>
        </a:spcBef>
        <a:buFont typeface="Arial" panose="020B0604020202020204" pitchFamily="34" charset="0"/>
        <a:buChar char="•"/>
        <a:defRPr sz="864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" indent="-109728" algn="l" defTabSz="438912" rtl="0" eaLnBrk="1" latinLnBrk="0" hangingPunct="1">
        <a:lnSpc>
          <a:spcPct val="90000"/>
        </a:lnSpc>
        <a:spcBef>
          <a:spcPts val="240"/>
        </a:spcBef>
        <a:buFont typeface="Arial" panose="020B0604020202020204" pitchFamily="34" charset="0"/>
        <a:buChar char="•"/>
        <a:defRPr sz="864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" indent="-109728" algn="l" defTabSz="438912" rtl="0" eaLnBrk="1" latinLnBrk="0" hangingPunct="1">
        <a:lnSpc>
          <a:spcPct val="90000"/>
        </a:lnSpc>
        <a:spcBef>
          <a:spcPts val="240"/>
        </a:spcBef>
        <a:buFont typeface="Arial" panose="020B0604020202020204" pitchFamily="34" charset="0"/>
        <a:buChar char="•"/>
        <a:defRPr sz="86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" rtl="0" eaLnBrk="1" latinLnBrk="0" hangingPunct="1">
        <a:defRPr sz="864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" algn="l" defTabSz="438912" rtl="0" eaLnBrk="1" latinLnBrk="0" hangingPunct="1">
        <a:defRPr sz="864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" algn="l" defTabSz="438912" rtl="0" eaLnBrk="1" latinLnBrk="0" hangingPunct="1">
        <a:defRPr sz="864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" algn="l" defTabSz="438912" rtl="0" eaLnBrk="1" latinLnBrk="0" hangingPunct="1">
        <a:defRPr sz="864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" algn="l" defTabSz="438912" rtl="0" eaLnBrk="1" latinLnBrk="0" hangingPunct="1">
        <a:defRPr sz="864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algn="l" defTabSz="438912" rtl="0" eaLnBrk="1" latinLnBrk="0" hangingPunct="1">
        <a:defRPr sz="864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" algn="l" defTabSz="438912" rtl="0" eaLnBrk="1" latinLnBrk="0" hangingPunct="1">
        <a:defRPr sz="864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" algn="l" defTabSz="438912" rtl="0" eaLnBrk="1" latinLnBrk="0" hangingPunct="1">
        <a:defRPr sz="864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" algn="l" defTabSz="438912" rtl="0" eaLnBrk="1" latinLnBrk="0" hangingPunct="1">
        <a:defRPr sz="86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3" t="1730" r="4068" b="7366"/>
          <a:stretch/>
        </p:blipFill>
        <p:spPr>
          <a:xfrm>
            <a:off x="410085" y="46614"/>
            <a:ext cx="3523952" cy="33675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3564" y="806194"/>
            <a:ext cx="984565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b="1" i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als1-1a </a:t>
            </a:r>
            <a:r>
              <a:rPr lang="en-US" sz="8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(n = 436)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459847" y="57793"/>
            <a:ext cx="1042273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b="1" i="1" dirty="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</a:rPr>
              <a:t>als1-10a </a:t>
            </a:r>
            <a:r>
              <a:rPr lang="en-US" sz="800" b="1" dirty="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</a:rPr>
              <a:t>(n = 293)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082020" y="798445"/>
            <a:ext cx="1042273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b="1" i="1" dirty="0"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als1-15a </a:t>
            </a:r>
            <a:r>
              <a:rPr lang="en-US" sz="800" b="1" dirty="0">
                <a:solidFill>
                  <a:srgbClr val="0432FF"/>
                </a:solidFill>
                <a:latin typeface="Arial" charset="0"/>
                <a:ea typeface="Arial" charset="0"/>
                <a:cs typeface="Arial" charset="0"/>
              </a:rPr>
              <a:t>(n = 654)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378140" y="3130024"/>
            <a:ext cx="984565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b="1" i="1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als1-17 </a:t>
            </a:r>
            <a:r>
              <a:rPr lang="en-US" sz="800" b="1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(n = 395)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9425" y="3130024"/>
            <a:ext cx="98456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b="1" i="1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als1-26 </a:t>
            </a:r>
            <a:r>
              <a:rPr lang="en-US" sz="800" b="1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(n = 783)</a:t>
            </a:r>
          </a:p>
        </p:txBody>
      </p:sp>
    </p:spTree>
    <p:extLst>
      <p:ext uri="{BB962C8B-B14F-4D97-AF65-F5344CB8AC3E}">
        <p14:creationId xmlns:p14="http://schemas.microsoft.com/office/powerpoint/2010/main" val="1833121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79962</TotalTime>
  <Words>30</Words>
  <Application>Microsoft Macintosh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Dae Kwan Ko</dc:creator>
  <cp:lastModifiedBy>Dae Kwan Ko</cp:lastModifiedBy>
  <cp:revision>416</cp:revision>
  <dcterms:created xsi:type="dcterms:W3CDTF">2017-06-23T16:58:21Z</dcterms:created>
  <dcterms:modified xsi:type="dcterms:W3CDTF">2018-04-06T01:09:13Z</dcterms:modified>
</cp:coreProperties>
</file>