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67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0C54-2D0B-42BE-AF3F-24677FBE2D2D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F5A2-C4AF-46D0-A5FC-25AE84DC0B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54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0C54-2D0B-42BE-AF3F-24677FBE2D2D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F5A2-C4AF-46D0-A5FC-25AE84DC0B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602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0C54-2D0B-42BE-AF3F-24677FBE2D2D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F5A2-C4AF-46D0-A5FC-25AE84DC0B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792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0C54-2D0B-42BE-AF3F-24677FBE2D2D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F5A2-C4AF-46D0-A5FC-25AE84DC0B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372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0C54-2D0B-42BE-AF3F-24677FBE2D2D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F5A2-C4AF-46D0-A5FC-25AE84DC0B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61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0C54-2D0B-42BE-AF3F-24677FBE2D2D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F5A2-C4AF-46D0-A5FC-25AE84DC0B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8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0C54-2D0B-42BE-AF3F-24677FBE2D2D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F5A2-C4AF-46D0-A5FC-25AE84DC0B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5052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0C54-2D0B-42BE-AF3F-24677FBE2D2D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F5A2-C4AF-46D0-A5FC-25AE84DC0B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588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0C54-2D0B-42BE-AF3F-24677FBE2D2D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F5A2-C4AF-46D0-A5FC-25AE84DC0B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69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0C54-2D0B-42BE-AF3F-24677FBE2D2D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F5A2-C4AF-46D0-A5FC-25AE84DC0B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423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0C54-2D0B-42BE-AF3F-24677FBE2D2D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F5A2-C4AF-46D0-A5FC-25AE84DC0B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216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10C54-2D0B-42BE-AF3F-24677FBE2D2D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4F5A2-C4AF-46D0-A5FC-25AE84DC0B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74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333" y="1109606"/>
            <a:ext cx="6989333" cy="463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54856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Institut Curie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Cottu Paul</dc:creator>
  <cp:lastModifiedBy>Cottu Paul</cp:lastModifiedBy>
  <cp:revision>4</cp:revision>
  <dcterms:created xsi:type="dcterms:W3CDTF">2018-01-31T11:36:02Z</dcterms:created>
  <dcterms:modified xsi:type="dcterms:W3CDTF">2018-02-02T23:39:50Z</dcterms:modified>
</cp:coreProperties>
</file>