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196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8393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7589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6785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5982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5178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4374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3571" algn="l" defTabSz="103839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2970" y="-72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8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55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48" y="396700"/>
            <a:ext cx="1543051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94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42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83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5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7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9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51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43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5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86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2" y="2311401"/>
            <a:ext cx="3028950" cy="653750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16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2" cy="92410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96" indent="0">
              <a:buNone/>
              <a:defRPr sz="2300" b="1"/>
            </a:lvl2pPr>
            <a:lvl3pPr marL="1038393" indent="0">
              <a:buNone/>
              <a:defRPr sz="2000" b="1"/>
            </a:lvl3pPr>
            <a:lvl4pPr marL="1557589" indent="0">
              <a:buNone/>
              <a:defRPr sz="1800" b="1"/>
            </a:lvl4pPr>
            <a:lvl5pPr marL="2076785" indent="0">
              <a:buNone/>
              <a:defRPr sz="1800" b="1"/>
            </a:lvl5pPr>
            <a:lvl6pPr marL="2595982" indent="0">
              <a:buNone/>
              <a:defRPr sz="1800" b="1"/>
            </a:lvl6pPr>
            <a:lvl7pPr marL="3115178" indent="0">
              <a:buNone/>
              <a:defRPr sz="1800" b="1"/>
            </a:lvl7pPr>
            <a:lvl8pPr marL="3634374" indent="0">
              <a:buNone/>
              <a:defRPr sz="1800" b="1"/>
            </a:lvl8pPr>
            <a:lvl9pPr marL="4153571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2" cy="5707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96" indent="0">
              <a:buNone/>
              <a:defRPr sz="2300" b="1"/>
            </a:lvl2pPr>
            <a:lvl3pPr marL="1038393" indent="0">
              <a:buNone/>
              <a:defRPr sz="2000" b="1"/>
            </a:lvl3pPr>
            <a:lvl4pPr marL="1557589" indent="0">
              <a:buNone/>
              <a:defRPr sz="1800" b="1"/>
            </a:lvl4pPr>
            <a:lvl5pPr marL="2076785" indent="0">
              <a:buNone/>
              <a:defRPr sz="1800" b="1"/>
            </a:lvl5pPr>
            <a:lvl6pPr marL="2595982" indent="0">
              <a:buNone/>
              <a:defRPr sz="1800" b="1"/>
            </a:lvl6pPr>
            <a:lvl7pPr marL="3115178" indent="0">
              <a:buNone/>
              <a:defRPr sz="1800" b="1"/>
            </a:lvl7pPr>
            <a:lvl8pPr marL="3634374" indent="0">
              <a:buNone/>
              <a:defRPr sz="1800" b="1"/>
            </a:lvl8pPr>
            <a:lvl9pPr marL="4153571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7"/>
            <a:ext cx="3031331" cy="5707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73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8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62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4" cy="167851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2" cy="845449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4" cy="6775980"/>
          </a:xfrm>
        </p:spPr>
        <p:txBody>
          <a:bodyPr/>
          <a:lstStyle>
            <a:lvl1pPr marL="0" indent="0">
              <a:buNone/>
              <a:defRPr sz="1600"/>
            </a:lvl1pPr>
            <a:lvl2pPr marL="519196" indent="0">
              <a:buNone/>
              <a:defRPr sz="1400"/>
            </a:lvl2pPr>
            <a:lvl3pPr marL="1038393" indent="0">
              <a:buNone/>
              <a:defRPr sz="1100"/>
            </a:lvl3pPr>
            <a:lvl4pPr marL="1557589" indent="0">
              <a:buNone/>
              <a:defRPr sz="1000"/>
            </a:lvl4pPr>
            <a:lvl5pPr marL="2076785" indent="0">
              <a:buNone/>
              <a:defRPr sz="1000"/>
            </a:lvl5pPr>
            <a:lvl6pPr marL="2595982" indent="0">
              <a:buNone/>
              <a:defRPr sz="1000"/>
            </a:lvl6pPr>
            <a:lvl7pPr marL="3115178" indent="0">
              <a:buNone/>
              <a:defRPr sz="1000"/>
            </a:lvl7pPr>
            <a:lvl8pPr marL="3634374" indent="0">
              <a:buNone/>
              <a:defRPr sz="1000"/>
            </a:lvl8pPr>
            <a:lvl9pPr marL="4153571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70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7" y="6934202"/>
            <a:ext cx="4114800" cy="8186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7" y="885122"/>
            <a:ext cx="4114800" cy="5943600"/>
          </a:xfrm>
        </p:spPr>
        <p:txBody>
          <a:bodyPr/>
          <a:lstStyle>
            <a:lvl1pPr marL="0" indent="0">
              <a:buNone/>
              <a:defRPr sz="3600"/>
            </a:lvl1pPr>
            <a:lvl2pPr marL="519196" indent="0">
              <a:buNone/>
              <a:defRPr sz="3200"/>
            </a:lvl2pPr>
            <a:lvl3pPr marL="1038393" indent="0">
              <a:buNone/>
              <a:defRPr sz="2700"/>
            </a:lvl3pPr>
            <a:lvl4pPr marL="1557589" indent="0">
              <a:buNone/>
              <a:defRPr sz="2300"/>
            </a:lvl4pPr>
            <a:lvl5pPr marL="2076785" indent="0">
              <a:buNone/>
              <a:defRPr sz="2300"/>
            </a:lvl5pPr>
            <a:lvl6pPr marL="2595982" indent="0">
              <a:buNone/>
              <a:defRPr sz="2300"/>
            </a:lvl6pPr>
            <a:lvl7pPr marL="3115178" indent="0">
              <a:buNone/>
              <a:defRPr sz="2300"/>
            </a:lvl7pPr>
            <a:lvl8pPr marL="3634374" indent="0">
              <a:buNone/>
              <a:defRPr sz="2300"/>
            </a:lvl8pPr>
            <a:lvl9pPr marL="4153571" indent="0">
              <a:buNone/>
              <a:defRPr sz="23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9"/>
          </a:xfrm>
        </p:spPr>
        <p:txBody>
          <a:bodyPr/>
          <a:lstStyle>
            <a:lvl1pPr marL="0" indent="0">
              <a:buNone/>
              <a:defRPr sz="1600"/>
            </a:lvl1pPr>
            <a:lvl2pPr marL="519196" indent="0">
              <a:buNone/>
              <a:defRPr sz="1400"/>
            </a:lvl2pPr>
            <a:lvl3pPr marL="1038393" indent="0">
              <a:buNone/>
              <a:defRPr sz="1100"/>
            </a:lvl3pPr>
            <a:lvl4pPr marL="1557589" indent="0">
              <a:buNone/>
              <a:defRPr sz="1000"/>
            </a:lvl4pPr>
            <a:lvl5pPr marL="2076785" indent="0">
              <a:buNone/>
              <a:defRPr sz="1000"/>
            </a:lvl5pPr>
            <a:lvl6pPr marL="2595982" indent="0">
              <a:buNone/>
              <a:defRPr sz="1000"/>
            </a:lvl6pPr>
            <a:lvl7pPr marL="3115178" indent="0">
              <a:buNone/>
              <a:defRPr sz="1000"/>
            </a:lvl7pPr>
            <a:lvl8pPr marL="3634374" indent="0">
              <a:buNone/>
              <a:defRPr sz="1000"/>
            </a:lvl8pPr>
            <a:lvl9pPr marL="4153571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34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103839" tIns="51920" rIns="103839" bIns="519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103839" tIns="51920" rIns="103839" bIns="519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2" y="9181395"/>
            <a:ext cx="1600199" cy="527403"/>
          </a:xfrm>
          <a:prstGeom prst="rect">
            <a:avLst/>
          </a:prstGeom>
        </p:spPr>
        <p:txBody>
          <a:bodyPr vert="horz" lIns="103839" tIns="51920" rIns="103839" bIns="519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1FAA-5A0C-4932-A772-4EFE5C6E955C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1" cy="527403"/>
          </a:xfrm>
          <a:prstGeom prst="rect">
            <a:avLst/>
          </a:prstGeom>
        </p:spPr>
        <p:txBody>
          <a:bodyPr vert="horz" lIns="103839" tIns="51920" rIns="103839" bIns="519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3" y="9181395"/>
            <a:ext cx="1600199" cy="527403"/>
          </a:xfrm>
          <a:prstGeom prst="rect">
            <a:avLst/>
          </a:prstGeom>
        </p:spPr>
        <p:txBody>
          <a:bodyPr vert="horz" lIns="103839" tIns="51920" rIns="103839" bIns="519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EE7A1-2F8B-417A-8BB5-A410FDB90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9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839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397" indent="-389397" algn="l" defTabSz="103839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94" indent="-324498" algn="l" defTabSz="103839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991" indent="-259598" algn="l" defTabSz="103839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7187" indent="-259598" algn="l" defTabSz="103839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383" indent="-259598" algn="l" defTabSz="103839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580" indent="-259598" algn="l" defTabSz="103839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776" indent="-259598" algn="l" defTabSz="103839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972" indent="-259598" algn="l" defTabSz="103839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3169" indent="-259598" algn="l" defTabSz="103839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96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393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589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785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982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178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4374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571" algn="l" defTabSz="103839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5622226"/>
            <a:ext cx="2104308" cy="210731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3120939"/>
            <a:ext cx="2129869" cy="210731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96" y="3120939"/>
            <a:ext cx="2129869" cy="210731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245" y="5622226"/>
            <a:ext cx="2129869" cy="210731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96" y="664677"/>
            <a:ext cx="2129869" cy="210731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49" y="5622226"/>
            <a:ext cx="2129869" cy="210731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49" y="3120939"/>
            <a:ext cx="2129869" cy="210731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7700845"/>
            <a:ext cx="2129869" cy="210731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245" y="7700845"/>
            <a:ext cx="2129869" cy="210731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664677"/>
            <a:ext cx="2129869" cy="210731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49" y="664677"/>
            <a:ext cx="2104308" cy="2107317"/>
          </a:xfrm>
          <a:prstGeom prst="rect">
            <a:avLst/>
          </a:prstGeom>
        </p:spPr>
      </p:pic>
      <p:cxnSp>
        <p:nvCxnSpPr>
          <p:cNvPr id="16" name="Gerade Verbindung 15"/>
          <p:cNvCxnSpPr/>
          <p:nvPr/>
        </p:nvCxnSpPr>
        <p:spPr>
          <a:xfrm>
            <a:off x="0" y="664677"/>
            <a:ext cx="685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feld 148"/>
          <p:cNvSpPr txBox="1"/>
          <p:nvPr/>
        </p:nvSpPr>
        <p:spPr>
          <a:xfrm>
            <a:off x="-27481" y="5942"/>
            <a:ext cx="746713" cy="320298"/>
          </a:xfrm>
          <a:prstGeom prst="rect">
            <a:avLst/>
          </a:prstGeom>
          <a:noFill/>
        </p:spPr>
        <p:txBody>
          <a:bodyPr wrap="none" lIns="103839" tIns="51920" rIns="103839" bIns="51920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245003" y="327469"/>
            <a:ext cx="2351767" cy="289520"/>
          </a:xfrm>
          <a:prstGeom prst="rect">
            <a:avLst/>
          </a:prstGeom>
          <a:noFill/>
        </p:spPr>
        <p:txBody>
          <a:bodyPr wrap="none" lIns="103839" tIns="51920" rIns="103839" bIns="51920" rtlCol="0">
            <a:spAutoFit/>
          </a:bodyPr>
          <a:lstStyle/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chemokines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BDL 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0" name="Gerade Verbindung 149"/>
          <p:cNvCxnSpPr/>
          <p:nvPr/>
        </p:nvCxnSpPr>
        <p:spPr>
          <a:xfrm>
            <a:off x="-9070" y="3114440"/>
            <a:ext cx="685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feld 150"/>
          <p:cNvSpPr txBox="1"/>
          <p:nvPr/>
        </p:nvSpPr>
        <p:spPr>
          <a:xfrm>
            <a:off x="1841963" y="2774386"/>
            <a:ext cx="3194498" cy="289520"/>
          </a:xfrm>
          <a:prstGeom prst="rect">
            <a:avLst/>
          </a:prstGeom>
          <a:noFill/>
        </p:spPr>
        <p:txBody>
          <a:bodyPr wrap="none" lIns="103839" tIns="51920" rIns="103839" bIns="51920" rtlCol="0">
            <a:spAutoFit/>
          </a:bodyPr>
          <a:lstStyle/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chemokines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MCMV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2" name="Gerade Verbindung 151"/>
          <p:cNvCxnSpPr/>
          <p:nvPr/>
        </p:nvCxnSpPr>
        <p:spPr>
          <a:xfrm>
            <a:off x="0" y="5627676"/>
            <a:ext cx="685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feld 152"/>
          <p:cNvSpPr txBox="1"/>
          <p:nvPr/>
        </p:nvSpPr>
        <p:spPr>
          <a:xfrm>
            <a:off x="2659384" y="5321401"/>
            <a:ext cx="1525772" cy="289520"/>
          </a:xfrm>
          <a:prstGeom prst="rect">
            <a:avLst/>
          </a:prstGeom>
          <a:noFill/>
        </p:spPr>
        <p:txBody>
          <a:bodyPr wrap="none" lIns="103839" tIns="51920" rIns="103839" bIns="51920" rtlCol="0">
            <a:spAutoFit/>
          </a:bodyPr>
          <a:lstStyle/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chemokines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A4-Papier (210x297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AKS</dc:creator>
  <cp:lastModifiedBy>alzi</cp:lastModifiedBy>
  <cp:revision>16</cp:revision>
  <dcterms:created xsi:type="dcterms:W3CDTF">2016-11-18T13:06:40Z</dcterms:created>
  <dcterms:modified xsi:type="dcterms:W3CDTF">2018-06-12T17:25:52Z</dcterms:modified>
</cp:coreProperties>
</file>