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2558" y="3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4C-4347-907C-6EB0B0E65CF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54C-4347-907C-6EB0B0E65CF1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4C-4347-907C-6EB0B0E65CF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54C-4347-907C-6EB0B0E65CF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4C-4347-907C-6EB0B0E65CF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54C-4347-907C-6EB0B0E65CF1}"/>
              </c:ext>
            </c:extLst>
          </c:dPt>
          <c:errBars>
            <c:errBarType val="plus"/>
            <c:errValType val="cust"/>
            <c:noEndCap val="0"/>
            <c:plus>
              <c:numRef>
                <c:f>Sheet1!$AO$30:$AO$35</c:f>
                <c:numCache>
                  <c:formatCode>General</c:formatCode>
                  <c:ptCount val="6"/>
                  <c:pt idx="0">
                    <c:v>0.57480702075662815</c:v>
                  </c:pt>
                  <c:pt idx="1">
                    <c:v>0.76372311736649723</c:v>
                  </c:pt>
                  <c:pt idx="2">
                    <c:v>0.51624617297478514</c:v>
                  </c:pt>
                  <c:pt idx="3">
                    <c:v>0.29164266567915637</c:v>
                  </c:pt>
                  <c:pt idx="4">
                    <c:v>0.40039036507444142</c:v>
                  </c:pt>
                  <c:pt idx="5">
                    <c:v>0.71339758277633025</c:v>
                  </c:pt>
                </c:numCache>
              </c:numRef>
            </c:plus>
            <c:minus>
              <c:numRef>
                <c:f>Sheet1!$AO$30:$AO$35</c:f>
                <c:numCache>
                  <c:formatCode>General</c:formatCode>
                  <c:ptCount val="6"/>
                  <c:pt idx="0">
                    <c:v>0.57480702075662815</c:v>
                  </c:pt>
                  <c:pt idx="1">
                    <c:v>0.76372311736649723</c:v>
                  </c:pt>
                  <c:pt idx="2">
                    <c:v>0.51624617297478514</c:v>
                  </c:pt>
                  <c:pt idx="3">
                    <c:v>0.29164266567915637</c:v>
                  </c:pt>
                  <c:pt idx="4">
                    <c:v>0.40039036507444142</c:v>
                  </c:pt>
                  <c:pt idx="5">
                    <c:v>0.71339758277633025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Sheet1!$AN$30:$AN$35</c:f>
              <c:numCache>
                <c:formatCode>General</c:formatCode>
                <c:ptCount val="6"/>
                <c:pt idx="0">
                  <c:v>2.9756666666666667</c:v>
                </c:pt>
                <c:pt idx="1">
                  <c:v>20.375</c:v>
                </c:pt>
                <c:pt idx="2">
                  <c:v>2.6423333333333332</c:v>
                </c:pt>
                <c:pt idx="3">
                  <c:v>2.279666666666667</c:v>
                </c:pt>
                <c:pt idx="4">
                  <c:v>11.055333333333332</c:v>
                </c:pt>
                <c:pt idx="5">
                  <c:v>14.686333333333332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C-4347-907C-6EB0B0E65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279504456"/>
        <c:axId val="280232056"/>
      </c:barChart>
      <c:catAx>
        <c:axId val="2795044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0232056"/>
        <c:crosses val="autoZero"/>
        <c:auto val="1"/>
        <c:lblAlgn val="ctr"/>
        <c:lblOffset val="100"/>
        <c:noMultiLvlLbl val="0"/>
      </c:catAx>
      <c:valAx>
        <c:axId val="280232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795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19BF0-5552-48B7-AF43-33E1193AB7CA}" type="datetimeFigureOut">
              <a:rPr kumimoji="1" lang="ja-JP" altLang="en-US" smtClean="0"/>
              <a:pPr/>
              <a:t>2017/12/25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9824E-F26B-4031-80D0-C3247E9BC8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F4A2-E107-4F73-A161-6BD97D5E234B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5CDF-3608-4544-B6D3-D00287C07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08E0-4886-457B-9CD1-05D17D8E056D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AE41-838F-4ACE-BEDA-2A8A25ECC2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2C25A-41ED-4D69-A086-29B695AB19BA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3E8FF-E690-4C77-A5AF-69EBC1D4A3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DF29-2CE6-4117-A95F-D876451CB73C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0A3F0-0CFC-4756-9841-BF6E02A8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021A-FD8A-4F4F-B6D8-7B14B853B367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4664-3AF6-460B-BBBD-78E3154569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51F61-4B11-488B-9008-8086F5E2DB67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DEAE-B4B7-40B7-A6C8-4F60850ACD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D95B9-37E7-4F9C-BDB1-909ECE315A77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C682-1F8C-4283-80F3-FEFE478CB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2ABC-D2EF-4C7D-8E38-6FA8D9AEF023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F9DA-BC0E-44C9-BF41-65085A2B3A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4221-09E7-440C-9389-D5CF79A7945D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4617-0EF3-48C0-9FED-16916EEADC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1E29-E673-4A57-8D5D-819D4035C619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DD9A-7338-4C34-A40A-4C26E9F166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5504-01A1-41B1-A4A6-7EF66721E5D3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C8C3A-DC80-4809-A194-A767A62499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D3687F-29B5-437B-86CB-9077F9756D80}" type="datetimeFigureOut">
              <a:rPr lang="ja-JP" altLang="en-US"/>
              <a:pPr>
                <a:defRPr/>
              </a:pPr>
              <a:t>2017/12/25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12624-508F-4F68-A797-DFD7B5B354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AEB0BB5B-8CB2-4024-875A-9F1D69B5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36113"/>
            <a:ext cx="324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 err="1">
                <a:cs typeface="Arial" charset="0"/>
              </a:rPr>
              <a:t>Sup.fig</a:t>
            </a:r>
            <a:r>
              <a:rPr lang="en-US" altLang="ja-JP" b="1" dirty="0">
                <a:cs typeface="Arial" charset="0"/>
              </a:rPr>
              <a:t>. 3</a:t>
            </a:r>
            <a:endParaRPr lang="ja-JP" altLang="en-US" b="1" dirty="0">
              <a:cs typeface="Arial" charset="0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F1968D8F-2C61-4662-8D0D-104115A6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623940"/>
              </p:ext>
            </p:extLst>
          </p:nvPr>
        </p:nvGraphicFramePr>
        <p:xfrm>
          <a:off x="404664" y="1064568"/>
          <a:ext cx="1980000" cy="20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B2655D-B7E8-4E8A-87F0-22171CE2D155}"/>
              </a:ext>
            </a:extLst>
          </p:cNvPr>
          <p:cNvSpPr txBox="1"/>
          <p:nvPr/>
        </p:nvSpPr>
        <p:spPr>
          <a:xfrm rot="16200000">
            <a:off x="-582544" y="1877560"/>
            <a:ext cx="1872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/>
              <a:t>NO [</a:t>
            </a:r>
            <a:r>
              <a:rPr lang="en-US" altLang="ja-JP" sz="1000" dirty="0" err="1"/>
              <a:t>μM</a:t>
            </a:r>
            <a:r>
              <a:rPr lang="en-US" altLang="ja-JP" sz="1000" dirty="0"/>
              <a:t>]</a:t>
            </a:r>
            <a:endParaRPr kumimoji="1" lang="ja-JP" altLang="en-US" sz="10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BB54D9-A51E-40F9-93C9-197FB8ADA663}"/>
              </a:ext>
            </a:extLst>
          </p:cNvPr>
          <p:cNvSpPr/>
          <p:nvPr/>
        </p:nvSpPr>
        <p:spPr>
          <a:xfrm>
            <a:off x="692696" y="2936775"/>
            <a:ext cx="1512168" cy="175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1">
            <a:extLst>
              <a:ext uri="{FF2B5EF4-FFF2-40B4-BE49-F238E27FC236}">
                <a16:creationId xmlns:a16="http://schemas.microsoft.com/office/drawing/2014/main" id="{1E0EDB40-97C4-44CB-93B6-28A6E01FBE37}"/>
              </a:ext>
            </a:extLst>
          </p:cNvPr>
          <p:cNvSpPr txBox="1"/>
          <p:nvPr/>
        </p:nvSpPr>
        <p:spPr>
          <a:xfrm>
            <a:off x="576000" y="2888408"/>
            <a:ext cx="504000" cy="408408"/>
          </a:xfrm>
          <a:prstGeom prst="rect">
            <a:avLst/>
          </a:prstGeom>
        </p:spPr>
        <p:txBody>
          <a:bodyPr wrap="square" bIns="72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700" dirty="0">
                <a:latin typeface="Arial" pitchFamily="34" charset="0"/>
                <a:cs typeface="Arial" pitchFamily="34" charset="0"/>
              </a:rPr>
              <a:t>LPS</a:t>
            </a:r>
          </a:p>
          <a:p>
            <a:pPr algn="ctr"/>
            <a:r>
              <a:rPr lang="en-US" altLang="ja-JP" sz="700" dirty="0">
                <a:latin typeface="Arial" pitchFamily="34" charset="0"/>
                <a:cs typeface="Arial" pitchFamily="34" charset="0"/>
              </a:rPr>
              <a:t>(-)</a:t>
            </a:r>
            <a:endParaRPr lang="ja-JP" altLang="en-US" sz="7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B91851DE-6E98-45B9-8989-DFAA6060BF85}"/>
              </a:ext>
            </a:extLst>
          </p:cNvPr>
          <p:cNvSpPr txBox="1"/>
          <p:nvPr/>
        </p:nvSpPr>
        <p:spPr>
          <a:xfrm>
            <a:off x="1116000" y="2880000"/>
            <a:ext cx="416067" cy="2479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00" dirty="0">
                <a:latin typeface="Arial" pitchFamily="34" charset="0"/>
                <a:cs typeface="Arial" pitchFamily="34" charset="0"/>
              </a:rPr>
              <a:t>BAY</a:t>
            </a:r>
            <a:endParaRPr lang="ja-JP" altLang="en-US" sz="7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テキスト ボックス 1">
            <a:extLst>
              <a:ext uri="{FF2B5EF4-FFF2-40B4-BE49-F238E27FC236}">
                <a16:creationId xmlns:a16="http://schemas.microsoft.com/office/drawing/2014/main" id="{FAA01CF9-BD14-4484-B901-3B614D38AA43}"/>
              </a:ext>
            </a:extLst>
          </p:cNvPr>
          <p:cNvSpPr txBox="1"/>
          <p:nvPr/>
        </p:nvSpPr>
        <p:spPr>
          <a:xfrm>
            <a:off x="1368000" y="2880000"/>
            <a:ext cx="416067" cy="2479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00" b="0" dirty="0">
                <a:latin typeface="Arial" pitchFamily="34" charset="0"/>
                <a:cs typeface="Arial" pitchFamily="34" charset="0"/>
              </a:rPr>
              <a:t>ODA</a:t>
            </a:r>
            <a:endParaRPr lang="ja-JP" altLang="en-US" sz="7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テキスト ボックス 1">
            <a:extLst>
              <a:ext uri="{FF2B5EF4-FFF2-40B4-BE49-F238E27FC236}">
                <a16:creationId xmlns:a16="http://schemas.microsoft.com/office/drawing/2014/main" id="{38751F0B-7FA8-413E-87F3-4CE3A3E5699A}"/>
              </a:ext>
            </a:extLst>
          </p:cNvPr>
          <p:cNvSpPr txBox="1"/>
          <p:nvPr/>
        </p:nvSpPr>
        <p:spPr>
          <a:xfrm>
            <a:off x="1656000" y="2880000"/>
            <a:ext cx="416067" cy="2479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00" dirty="0" err="1">
                <a:latin typeface="Arial" pitchFamily="34" charset="0"/>
                <a:cs typeface="Arial" pitchFamily="34" charset="0"/>
              </a:rPr>
              <a:t>Daph</a:t>
            </a:r>
            <a:endParaRPr lang="ja-JP" altLang="en-US" sz="7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D3E51FAC-CEC5-4E87-8C37-D5909C644BA3}"/>
              </a:ext>
            </a:extLst>
          </p:cNvPr>
          <p:cNvSpPr txBox="1"/>
          <p:nvPr/>
        </p:nvSpPr>
        <p:spPr>
          <a:xfrm>
            <a:off x="1872000" y="2880000"/>
            <a:ext cx="416067" cy="2479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00" b="0" dirty="0" err="1">
                <a:latin typeface="Arial" pitchFamily="34" charset="0"/>
                <a:cs typeface="Arial" pitchFamily="34" charset="0"/>
              </a:rPr>
              <a:t>Lyp</a:t>
            </a:r>
            <a:endParaRPr lang="ja-JP" altLang="en-US" sz="700" b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F78151B-40D6-42D4-8717-C711D5627008}"/>
              </a:ext>
            </a:extLst>
          </p:cNvPr>
          <p:cNvCxnSpPr/>
          <p:nvPr/>
        </p:nvCxnSpPr>
        <p:spPr>
          <a:xfrm>
            <a:off x="1026000" y="3080792"/>
            <a:ext cx="11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63071B62-90D8-4E7E-B6B6-FF49F2A698BC}"/>
              </a:ext>
            </a:extLst>
          </p:cNvPr>
          <p:cNvSpPr txBox="1"/>
          <p:nvPr/>
        </p:nvSpPr>
        <p:spPr>
          <a:xfrm>
            <a:off x="1332000" y="3060000"/>
            <a:ext cx="648072" cy="2479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700" dirty="0">
                <a:latin typeface="Arial" pitchFamily="34" charset="0"/>
                <a:cs typeface="Arial" pitchFamily="34" charset="0"/>
              </a:rPr>
              <a:t>LPS (+)</a:t>
            </a:r>
            <a:endParaRPr lang="ja-JP" altLang="en-US" sz="7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テキスト ボックス 1">
            <a:extLst>
              <a:ext uri="{FF2B5EF4-FFF2-40B4-BE49-F238E27FC236}">
                <a16:creationId xmlns:a16="http://schemas.microsoft.com/office/drawing/2014/main" id="{09D48797-F869-4327-BEEB-CC45B26095E6}"/>
              </a:ext>
            </a:extLst>
          </p:cNvPr>
          <p:cNvSpPr txBox="1"/>
          <p:nvPr/>
        </p:nvSpPr>
        <p:spPr>
          <a:xfrm>
            <a:off x="594000" y="2412000"/>
            <a:ext cx="504056" cy="2979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latin typeface="Arial" pitchFamily="34" charset="0"/>
                <a:cs typeface="Arial" pitchFamily="34" charset="0"/>
              </a:rPr>
              <a:t>**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id="{C776D5E5-CF78-41AD-A150-63E96CF7EFC7}"/>
              </a:ext>
            </a:extLst>
          </p:cNvPr>
          <p:cNvSpPr txBox="1"/>
          <p:nvPr/>
        </p:nvSpPr>
        <p:spPr>
          <a:xfrm>
            <a:off x="1098000" y="2432720"/>
            <a:ext cx="504056" cy="2979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latin typeface="Arial" pitchFamily="34" charset="0"/>
                <a:cs typeface="Arial" pitchFamily="34" charset="0"/>
              </a:rPr>
              <a:t>**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テキスト ボックス 1">
            <a:extLst>
              <a:ext uri="{FF2B5EF4-FFF2-40B4-BE49-F238E27FC236}">
                <a16:creationId xmlns:a16="http://schemas.microsoft.com/office/drawing/2014/main" id="{E2DC082E-A5BC-4299-AEAC-2018E5F91738}"/>
              </a:ext>
            </a:extLst>
          </p:cNvPr>
          <p:cNvSpPr txBox="1"/>
          <p:nvPr/>
        </p:nvSpPr>
        <p:spPr>
          <a:xfrm>
            <a:off x="1350000" y="2466000"/>
            <a:ext cx="504056" cy="2979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latin typeface="Arial" pitchFamily="34" charset="0"/>
                <a:cs typeface="Arial" pitchFamily="34" charset="0"/>
              </a:rPr>
              <a:t>**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テキスト ボックス 1">
            <a:extLst>
              <a:ext uri="{FF2B5EF4-FFF2-40B4-BE49-F238E27FC236}">
                <a16:creationId xmlns:a16="http://schemas.microsoft.com/office/drawing/2014/main" id="{880A11E4-0780-4A82-BC04-5300E8D155E3}"/>
              </a:ext>
            </a:extLst>
          </p:cNvPr>
          <p:cNvSpPr txBox="1"/>
          <p:nvPr/>
        </p:nvSpPr>
        <p:spPr>
          <a:xfrm>
            <a:off x="1602000" y="1872000"/>
            <a:ext cx="504056" cy="2979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latin typeface="Arial" pitchFamily="34" charset="0"/>
                <a:cs typeface="Arial" pitchFamily="34" charset="0"/>
              </a:rPr>
              <a:t>**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2A6EA037-42B5-4894-AFD8-A0EA432F8E73}"/>
              </a:ext>
            </a:extLst>
          </p:cNvPr>
          <p:cNvSpPr txBox="1"/>
          <p:nvPr/>
        </p:nvSpPr>
        <p:spPr>
          <a:xfrm>
            <a:off x="1854000" y="1640632"/>
            <a:ext cx="504056" cy="2979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latin typeface="Arial" pitchFamily="34" charset="0"/>
                <a:cs typeface="Arial" pitchFamily="34" charset="0"/>
              </a:rPr>
              <a:t>**</a:t>
            </a:r>
            <a:endParaRPr lang="ja-JP" alt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8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6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22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高橋　春弥</dc:creator>
  <cp:lastModifiedBy>Shinsuke Mohri</cp:lastModifiedBy>
  <cp:revision>242</cp:revision>
  <cp:lastPrinted>2017-12-21T03:28:14Z</cp:lastPrinted>
  <dcterms:created xsi:type="dcterms:W3CDTF">2016-12-19T09:16:11Z</dcterms:created>
  <dcterms:modified xsi:type="dcterms:W3CDTF">2017-12-25T14:05:37Z</dcterms:modified>
</cp:coreProperties>
</file>