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152" y="-11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A00B04-4123-437D-ABB3-7DE3DC46526C}" type="datetimeFigureOut">
              <a:rPr lang="en-US" smtClean="0"/>
              <a:pPr/>
              <a:t>3/22/2016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8ECE37-1317-4E5E-B5B7-151D109DE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ECE37-1317-4E5E-B5B7-151D109DE79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597BB-DB6F-4829-899C-8D7CEF383BB1}" type="datetimeFigureOut">
              <a:rPr lang="en-US" smtClean="0"/>
              <a:pPr/>
              <a:t>3/22/2016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6C910-B8C4-43EF-AFDB-1E3115D3D4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597BB-DB6F-4829-899C-8D7CEF383BB1}" type="datetimeFigureOut">
              <a:rPr lang="en-US" smtClean="0"/>
              <a:pPr/>
              <a:t>3/22/2016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6C910-B8C4-43EF-AFDB-1E3115D3D4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597BB-DB6F-4829-899C-8D7CEF383BB1}" type="datetimeFigureOut">
              <a:rPr lang="en-US" smtClean="0"/>
              <a:pPr/>
              <a:t>3/22/2016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6C910-B8C4-43EF-AFDB-1E3115D3D4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597BB-DB6F-4829-899C-8D7CEF383BB1}" type="datetimeFigureOut">
              <a:rPr lang="en-US" smtClean="0"/>
              <a:pPr/>
              <a:t>3/22/2016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6C910-B8C4-43EF-AFDB-1E3115D3D4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597BB-DB6F-4829-899C-8D7CEF383BB1}" type="datetimeFigureOut">
              <a:rPr lang="en-US" smtClean="0"/>
              <a:pPr/>
              <a:t>3/22/2016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6C910-B8C4-43EF-AFDB-1E3115D3D4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597BB-DB6F-4829-899C-8D7CEF383BB1}" type="datetimeFigureOut">
              <a:rPr lang="en-US" smtClean="0"/>
              <a:pPr/>
              <a:t>3/22/2016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6C910-B8C4-43EF-AFDB-1E3115D3D4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597BB-DB6F-4829-899C-8D7CEF383BB1}" type="datetimeFigureOut">
              <a:rPr lang="en-US" smtClean="0"/>
              <a:pPr/>
              <a:t>3/22/2016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6C910-B8C4-43EF-AFDB-1E3115D3D4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597BB-DB6F-4829-899C-8D7CEF383BB1}" type="datetimeFigureOut">
              <a:rPr lang="en-US" smtClean="0"/>
              <a:pPr/>
              <a:t>3/22/2016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6C910-B8C4-43EF-AFDB-1E3115D3D4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597BB-DB6F-4829-899C-8D7CEF383BB1}" type="datetimeFigureOut">
              <a:rPr lang="en-US" smtClean="0"/>
              <a:pPr/>
              <a:t>3/22/2016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6C910-B8C4-43EF-AFDB-1E3115D3D4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597BB-DB6F-4829-899C-8D7CEF383BB1}" type="datetimeFigureOut">
              <a:rPr lang="en-US" smtClean="0"/>
              <a:pPr/>
              <a:t>3/22/2016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6C910-B8C4-43EF-AFDB-1E3115D3D4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597BB-DB6F-4829-899C-8D7CEF383BB1}" type="datetimeFigureOut">
              <a:rPr lang="en-US" smtClean="0"/>
              <a:pPr/>
              <a:t>3/22/2016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6C910-B8C4-43EF-AFDB-1E3115D3D4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0597BB-DB6F-4829-899C-8D7CEF383BB1}" type="datetimeFigureOut">
              <a:rPr lang="en-US" smtClean="0"/>
              <a:pPr/>
              <a:t>3/22/2016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F6C910-B8C4-43EF-AFDB-1E3115D3D4B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09601" y="990601"/>
            <a:ext cx="8305800" cy="2209800"/>
            <a:chOff x="609600" y="990600"/>
            <a:chExt cx="9232901" cy="2392363"/>
          </a:xfrm>
        </p:grpSpPr>
        <p:pic>
          <p:nvPicPr>
            <p:cNvPr id="1026" name="Picture 2" descr="C:\Users\eakirav\Google Drive\Papers\Amylin\Paper\PLOSone\Rebuttle\Data\02132016_EndoC + Streptozotocin (15mM) 2d.tif"/>
            <p:cNvPicPr>
              <a:picLocks noChangeAspect="1" noChangeArrowheads="1"/>
            </p:cNvPicPr>
            <p:nvPr/>
          </p:nvPicPr>
          <p:blipFill>
            <a:blip r:embed="rId3" cstate="print">
              <a:lum bright="10000" contrast="-30000"/>
            </a:blip>
            <a:srcRect/>
            <a:stretch>
              <a:fillRect/>
            </a:stretch>
          </p:blipFill>
          <p:spPr bwMode="auto">
            <a:xfrm>
              <a:off x="6858000" y="990600"/>
              <a:ext cx="2984501" cy="2387601"/>
            </a:xfrm>
            <a:prstGeom prst="rect">
              <a:avLst/>
            </a:prstGeom>
            <a:noFill/>
          </p:spPr>
        </p:pic>
        <p:pic>
          <p:nvPicPr>
            <p:cNvPr id="1027" name="Picture 3" descr="C:\Users\eakirav\Google Drive\Papers\Amylin\Paper\PLOSone\Rebuttle\Data\02052016_EndoC_treated.tif"/>
            <p:cNvPicPr>
              <a:picLocks noChangeAspect="1" noChangeArrowheads="1"/>
            </p:cNvPicPr>
            <p:nvPr/>
          </p:nvPicPr>
          <p:blipFill>
            <a:blip r:embed="rId4" cstate="print">
              <a:lum bright="10000" contrast="-30000"/>
            </a:blip>
            <a:srcRect/>
            <a:stretch>
              <a:fillRect/>
            </a:stretch>
          </p:blipFill>
          <p:spPr bwMode="auto">
            <a:xfrm>
              <a:off x="3743703" y="990600"/>
              <a:ext cx="2990453" cy="2392362"/>
            </a:xfrm>
            <a:prstGeom prst="rect">
              <a:avLst/>
            </a:prstGeom>
            <a:noFill/>
          </p:spPr>
        </p:pic>
        <p:pic>
          <p:nvPicPr>
            <p:cNvPr id="1028" name="Picture 4" descr="C:\Users\eakirav\Google Drive\Papers\Amylin\Paper\PLOSone\Rebuttle\Data\02052016_EndoC_control.tif"/>
            <p:cNvPicPr>
              <a:picLocks noChangeAspect="1" noChangeArrowheads="1"/>
            </p:cNvPicPr>
            <p:nvPr/>
          </p:nvPicPr>
          <p:blipFill>
            <a:blip r:embed="rId5" cstate="print">
              <a:lum bright="10000" contrast="-30000"/>
            </a:blip>
            <a:srcRect/>
            <a:stretch>
              <a:fillRect/>
            </a:stretch>
          </p:blipFill>
          <p:spPr bwMode="auto">
            <a:xfrm>
              <a:off x="609600" y="990600"/>
              <a:ext cx="2990454" cy="2392363"/>
            </a:xfrm>
            <a:prstGeom prst="rect">
              <a:avLst/>
            </a:prstGeom>
            <a:noFill/>
          </p:spPr>
        </p:pic>
      </p:grpSp>
      <p:sp>
        <p:nvSpPr>
          <p:cNvPr id="8" name="TextBox 7"/>
          <p:cNvSpPr txBox="1"/>
          <p:nvPr/>
        </p:nvSpPr>
        <p:spPr>
          <a:xfrm>
            <a:off x="990600" y="6096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Untreated Control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657600" y="6096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STZ Treated – 24hr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400800" y="6096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STZ Treated – 48hr</a:t>
            </a:r>
            <a:endParaRPr lang="en-US" b="1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3886200"/>
            <a:ext cx="4219575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609600" y="35052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Amylin Gene Expression – Real Time PCR</a:t>
            </a:r>
            <a:endParaRPr lang="en-US" b="1" u="sng" dirty="0"/>
          </a:p>
        </p:txBody>
      </p:sp>
      <p:sp>
        <p:nvSpPr>
          <p:cNvPr id="14" name="TextBox 13"/>
          <p:cNvSpPr txBox="1"/>
          <p:nvPr/>
        </p:nvSpPr>
        <p:spPr>
          <a:xfrm>
            <a:off x="4953000" y="3516868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/>
              <a:t>Amylin Gene Methylation - DMI</a:t>
            </a:r>
            <a:endParaRPr lang="en-US" b="1" u="sng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38725" y="3943350"/>
            <a:ext cx="4029075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76200" y="-4463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smtClean="0"/>
              <a:t>Figure </a:t>
            </a:r>
            <a:r>
              <a:rPr lang="en-US" sz="2400" b="1" u="sng" smtClean="0"/>
              <a:t>S</a:t>
            </a:r>
            <a:r>
              <a:rPr lang="en-US" sz="2400" b="1" u="sng" smtClean="0"/>
              <a:t>2</a:t>
            </a:r>
            <a:endParaRPr lang="en-US" sz="2400" b="1" u="sng" dirty="0"/>
          </a:p>
        </p:txBody>
      </p:sp>
      <p:sp>
        <p:nvSpPr>
          <p:cNvPr id="16" name="TextBox 15"/>
          <p:cNvSpPr txBox="1"/>
          <p:nvPr/>
        </p:nvSpPr>
        <p:spPr>
          <a:xfrm>
            <a:off x="152400" y="545068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A. </a:t>
            </a:r>
            <a:endParaRPr lang="en-US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76200" y="3364468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B. </a:t>
            </a:r>
            <a:endParaRPr lang="en-US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953000" y="33528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C. </a:t>
            </a:r>
            <a:endParaRPr lang="en-US" sz="24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31</Words>
  <Application>Microsoft Office PowerPoint</Application>
  <PresentationFormat>On-screen Show (4:3)</PresentationFormat>
  <Paragraphs>10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>Winthrop University Hospital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eakirav</dc:creator>
  <cp:lastModifiedBy>eakirav</cp:lastModifiedBy>
  <cp:revision>4</cp:revision>
  <dcterms:created xsi:type="dcterms:W3CDTF">2016-03-03T15:29:51Z</dcterms:created>
  <dcterms:modified xsi:type="dcterms:W3CDTF">2016-03-22T19:20:04Z</dcterms:modified>
</cp:coreProperties>
</file>