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2" d="100"/>
          <a:sy n="152" d="100"/>
        </p:scale>
        <p:origin x="-576" y="24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C18A-573D-4885-B8CE-68068312F7B5}" type="datetimeFigureOut">
              <a:rPr lang="en-GB" smtClean="0"/>
              <a:t>21/09/15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E284-B300-4967-B4A8-9A20D2425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43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C18A-573D-4885-B8CE-68068312F7B5}" type="datetimeFigureOut">
              <a:rPr lang="en-GB" smtClean="0"/>
              <a:t>21/09/15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E284-B300-4967-B4A8-9A20D2425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92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C18A-573D-4885-B8CE-68068312F7B5}" type="datetimeFigureOut">
              <a:rPr lang="en-GB" smtClean="0"/>
              <a:t>21/09/15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E284-B300-4967-B4A8-9A20D2425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67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C18A-573D-4885-B8CE-68068312F7B5}" type="datetimeFigureOut">
              <a:rPr lang="en-GB" smtClean="0"/>
              <a:t>21/09/15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E284-B300-4967-B4A8-9A20D2425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94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C18A-573D-4885-B8CE-68068312F7B5}" type="datetimeFigureOut">
              <a:rPr lang="en-GB" smtClean="0"/>
              <a:t>21/09/15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E284-B300-4967-B4A8-9A20D2425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1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C18A-573D-4885-B8CE-68068312F7B5}" type="datetimeFigureOut">
              <a:rPr lang="en-GB" smtClean="0"/>
              <a:t>21/09/15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E284-B300-4967-B4A8-9A20D2425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7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C18A-573D-4885-B8CE-68068312F7B5}" type="datetimeFigureOut">
              <a:rPr lang="en-GB" smtClean="0"/>
              <a:t>21/09/15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E284-B300-4967-B4A8-9A20D2425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03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C18A-573D-4885-B8CE-68068312F7B5}" type="datetimeFigureOut">
              <a:rPr lang="en-GB" smtClean="0"/>
              <a:t>21/09/15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E284-B300-4967-B4A8-9A20D2425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306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C18A-573D-4885-B8CE-68068312F7B5}" type="datetimeFigureOut">
              <a:rPr lang="en-GB" smtClean="0"/>
              <a:t>21/09/15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E284-B300-4967-B4A8-9A20D2425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84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C18A-573D-4885-B8CE-68068312F7B5}" type="datetimeFigureOut">
              <a:rPr lang="en-GB" smtClean="0"/>
              <a:t>21/09/15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E284-B300-4967-B4A8-9A20D2425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10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C18A-573D-4885-B8CE-68068312F7B5}" type="datetimeFigureOut">
              <a:rPr lang="en-GB" smtClean="0"/>
              <a:t>21/09/15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E284-B300-4967-B4A8-9A20D2425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28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7C18A-573D-4885-B8CE-68068312F7B5}" type="datetimeFigureOut">
              <a:rPr lang="en-GB" smtClean="0"/>
              <a:t>21/09/15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CE284-B300-4967-B4A8-9A20D2425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82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7" y="251520"/>
            <a:ext cx="408622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776" y="2915816"/>
            <a:ext cx="404812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133" y="5631507"/>
            <a:ext cx="40671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49081" y="8774668"/>
            <a:ext cx="1836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Noli</a:t>
            </a:r>
            <a:r>
              <a:rPr lang="en-GB" b="1" dirty="0" smtClean="0"/>
              <a:t> et </a:t>
            </a:r>
            <a:r>
              <a:rPr lang="en-GB" b="1" dirty="0" smtClean="0"/>
              <a:t>al, DataS1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04449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UoN User</dc:creator>
  <cp:lastModifiedBy>CRISTINA COCCO</cp:lastModifiedBy>
  <cp:revision>4</cp:revision>
  <dcterms:created xsi:type="dcterms:W3CDTF">2015-09-16T12:58:49Z</dcterms:created>
  <dcterms:modified xsi:type="dcterms:W3CDTF">2015-09-21T11:26:54Z</dcterms:modified>
</cp:coreProperties>
</file>