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4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34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4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03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96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81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51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27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2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1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76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70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B1073-6202-458E-86A8-08CDE6122A79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9313-4B3E-4358-84FB-B0F91D7AB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8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ELL PRR11.jpg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48061" y="3307394"/>
            <a:ext cx="2400000" cy="3360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图片 2" descr="CELL ACTIN.jpg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48061" y="3974148"/>
            <a:ext cx="2400000" cy="3360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286056" y="3307397"/>
            <a:ext cx="76200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PRR11</a:t>
            </a:r>
            <a:endParaRPr lang="zh-CN" altLang="en-US" sz="1401" dirty="0"/>
          </a:p>
        </p:txBody>
      </p:sp>
      <p:sp>
        <p:nvSpPr>
          <p:cNvPr id="13" name="TextBox 12"/>
          <p:cNvSpPr txBox="1"/>
          <p:nvPr/>
        </p:nvSpPr>
        <p:spPr>
          <a:xfrm>
            <a:off x="1286056" y="3974153"/>
            <a:ext cx="76200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1401" dirty="0"/>
              <a:t>β</a:t>
            </a:r>
            <a:r>
              <a:rPr lang="en-US" altLang="zh-CN" sz="1401" dirty="0"/>
              <a:t>-</a:t>
            </a:r>
            <a:r>
              <a:rPr lang="en-US" altLang="zh-CN" sz="1401" dirty="0" err="1"/>
              <a:t>actin</a:t>
            </a:r>
            <a:endParaRPr lang="zh-CN" altLang="en-US" sz="1401" dirty="0"/>
          </a:p>
        </p:txBody>
      </p:sp>
      <p:sp>
        <p:nvSpPr>
          <p:cNvPr id="14" name="TextBox 13"/>
          <p:cNvSpPr txBox="1"/>
          <p:nvPr/>
        </p:nvSpPr>
        <p:spPr>
          <a:xfrm rot="18569559">
            <a:off x="2018875" y="2784920"/>
            <a:ext cx="95250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SGC7901</a:t>
            </a:r>
            <a:endParaRPr lang="zh-CN" altLang="en-US" sz="1401" dirty="0"/>
          </a:p>
        </p:txBody>
      </p:sp>
      <p:sp>
        <p:nvSpPr>
          <p:cNvPr id="15" name="TextBox 14"/>
          <p:cNvSpPr txBox="1"/>
          <p:nvPr/>
        </p:nvSpPr>
        <p:spPr>
          <a:xfrm rot="18569559">
            <a:off x="2576832" y="2771375"/>
            <a:ext cx="95250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MKN45</a:t>
            </a:r>
            <a:endParaRPr lang="zh-CN" altLang="en-US" sz="1401" dirty="0"/>
          </a:p>
        </p:txBody>
      </p:sp>
      <p:sp>
        <p:nvSpPr>
          <p:cNvPr id="16" name="TextBox 15"/>
          <p:cNvSpPr txBox="1"/>
          <p:nvPr/>
        </p:nvSpPr>
        <p:spPr>
          <a:xfrm rot="18569559">
            <a:off x="3053086" y="2771375"/>
            <a:ext cx="95250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MKN28</a:t>
            </a:r>
            <a:endParaRPr lang="zh-CN" altLang="en-US" sz="1401" dirty="0"/>
          </a:p>
        </p:txBody>
      </p:sp>
      <p:sp>
        <p:nvSpPr>
          <p:cNvPr id="17" name="TextBox 16"/>
          <p:cNvSpPr txBox="1"/>
          <p:nvPr/>
        </p:nvSpPr>
        <p:spPr>
          <a:xfrm rot="18569559">
            <a:off x="3529339" y="2679447"/>
            <a:ext cx="95250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HGC27</a:t>
            </a:r>
            <a:endParaRPr lang="zh-CN" altLang="en-US" sz="1401" dirty="0"/>
          </a:p>
        </p:txBody>
      </p:sp>
      <p:sp>
        <p:nvSpPr>
          <p:cNvPr id="18" name="TextBox 17"/>
          <p:cNvSpPr txBox="1"/>
          <p:nvPr/>
        </p:nvSpPr>
        <p:spPr>
          <a:xfrm rot="18569559">
            <a:off x="3910341" y="2771375"/>
            <a:ext cx="95250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1" dirty="0"/>
              <a:t>MGC803</a:t>
            </a:r>
            <a:endParaRPr lang="zh-CN" altLang="en-US" sz="1401" dirty="0"/>
          </a:p>
        </p:txBody>
      </p:sp>
    </p:spTree>
    <p:extLst>
      <p:ext uri="{BB962C8B-B14F-4D97-AF65-F5344CB8AC3E}">
        <p14:creationId xmlns:p14="http://schemas.microsoft.com/office/powerpoint/2010/main" val="18282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GZ Yu</dc:creator>
  <cp:lastModifiedBy>GZ Yu</cp:lastModifiedBy>
  <cp:revision>2</cp:revision>
  <dcterms:created xsi:type="dcterms:W3CDTF">2014-12-21T14:07:05Z</dcterms:created>
  <dcterms:modified xsi:type="dcterms:W3CDTF">2015-04-06T09:41:24Z</dcterms:modified>
</cp:coreProperties>
</file>