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0A8C-429A-4716-8C97-14C344B2FE7A}" type="datetimeFigureOut">
              <a:rPr lang="fr-FR" smtClean="0"/>
              <a:pPr/>
              <a:t>11/22/14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BC01-3FA3-4CC2-9C03-3FDF8C9DD58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6882"/>
          <p:cNvSpPr txBox="1">
            <a:spLocks noChangeArrowheads="1"/>
          </p:cNvSpPr>
          <p:nvPr/>
        </p:nvSpPr>
        <p:spPr bwMode="auto">
          <a:xfrm>
            <a:off x="323850" y="260350"/>
            <a:ext cx="813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Supplementary figure 1</a:t>
            </a:r>
          </a:p>
        </p:txBody>
      </p:sp>
      <p:grpSp>
        <p:nvGrpSpPr>
          <p:cNvPr id="2" name="Groupe 15"/>
          <p:cNvGrpSpPr>
            <a:grpSpLocks/>
          </p:cNvGrpSpPr>
          <p:nvPr/>
        </p:nvGrpSpPr>
        <p:grpSpPr bwMode="auto">
          <a:xfrm>
            <a:off x="1331913" y="692150"/>
            <a:ext cx="3557587" cy="3557588"/>
            <a:chOff x="2051720" y="1412776"/>
            <a:chExt cx="3558300" cy="3557532"/>
          </a:xfrm>
        </p:grpSpPr>
        <p:grpSp>
          <p:nvGrpSpPr>
            <p:cNvPr id="3" name="Groupe 8"/>
            <p:cNvGrpSpPr>
              <a:grpSpLocks/>
            </p:cNvGrpSpPr>
            <p:nvPr/>
          </p:nvGrpSpPr>
          <p:grpSpPr bwMode="auto">
            <a:xfrm>
              <a:off x="2051720" y="1412776"/>
              <a:ext cx="3558300" cy="3557532"/>
              <a:chOff x="1619676" y="548682"/>
              <a:chExt cx="3558300" cy="3557532"/>
            </a:xfrm>
          </p:grpSpPr>
          <p:grpSp>
            <p:nvGrpSpPr>
              <p:cNvPr id="4" name="Groupe 4"/>
              <p:cNvGrpSpPr>
                <a:grpSpLocks noChangeAspect="1"/>
              </p:cNvGrpSpPr>
              <p:nvPr/>
            </p:nvGrpSpPr>
            <p:grpSpPr bwMode="auto">
              <a:xfrm>
                <a:off x="1619676" y="548682"/>
                <a:ext cx="3558300" cy="3557532"/>
                <a:chOff x="0" y="1695743"/>
                <a:chExt cx="5163370" cy="5162257"/>
              </a:xfrm>
            </p:grpSpPr>
            <p:pic>
              <p:nvPicPr>
                <p:cNvPr id="2663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0370" t="36380" r="46840"/>
                <a:stretch>
                  <a:fillRect/>
                </a:stretch>
              </p:blipFill>
              <p:spPr bwMode="auto">
                <a:xfrm>
                  <a:off x="0" y="1695743"/>
                  <a:ext cx="5163370" cy="5162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" name="Connecteur droit 6"/>
                <p:cNvCxnSpPr/>
                <p:nvPr/>
              </p:nvCxnSpPr>
              <p:spPr>
                <a:xfrm>
                  <a:off x="179716" y="6597698"/>
                  <a:ext cx="1080598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634" name="ZoneTexte 7"/>
              <p:cNvSpPr txBox="1">
                <a:spLocks noChangeArrowheads="1"/>
              </p:cNvSpPr>
              <p:nvPr/>
            </p:nvSpPr>
            <p:spPr bwMode="auto">
              <a:xfrm>
                <a:off x="1691680" y="3573016"/>
                <a:ext cx="8435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40 </a:t>
                </a:r>
                <a:r>
                  <a:rPr lang="en-US" b="1">
                    <a:solidFill>
                      <a:schemeClr val="bg1"/>
                    </a:solidFill>
                    <a:sym typeface="Symbol" pitchFamily="18" charset="2"/>
                  </a:rPr>
                  <a:t>µm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" name="Connecteur droit avec flèche 10"/>
            <p:cNvCxnSpPr/>
            <p:nvPr/>
          </p:nvCxnSpPr>
          <p:spPr>
            <a:xfrm flipH="1">
              <a:off x="2699550" y="3068513"/>
              <a:ext cx="144491" cy="3603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3204476" y="3644766"/>
              <a:ext cx="142904" cy="36035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3707814" y="3644766"/>
              <a:ext cx="144492" cy="36035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4860570" y="3141537"/>
              <a:ext cx="287396" cy="35876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7" name="ZoneTexte 16"/>
          <p:cNvSpPr txBox="1">
            <a:spLocks noChangeArrowheads="1"/>
          </p:cNvSpPr>
          <p:nvPr/>
        </p:nvSpPr>
        <p:spPr bwMode="auto">
          <a:xfrm>
            <a:off x="179388" y="4724400"/>
            <a:ext cx="8569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GFP</a:t>
            </a:r>
            <a:r>
              <a:rPr lang="en-US" b="1" baseline="30000" dirty="0">
                <a:latin typeface="Calibri" pitchFamily="34" charset="0"/>
              </a:rPr>
              <a:t>+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ECFP</a:t>
            </a:r>
            <a:r>
              <a:rPr lang="en-US" b="1" baseline="30000" dirty="0" smtClean="0">
                <a:latin typeface="Calibri" pitchFamily="34" charset="0"/>
              </a:rPr>
              <a:t>-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cells were detectable within the skin surrounding the wound:</a:t>
            </a:r>
            <a:r>
              <a:rPr lang="en-US" dirty="0"/>
              <a:t>  </a:t>
            </a:r>
            <a:r>
              <a:rPr lang="en-US" dirty="0">
                <a:latin typeface="Calibri" pitchFamily="34" charset="0"/>
              </a:rPr>
              <a:t>Representative TPLSM pictures of superficial skin layer from </a:t>
            </a:r>
            <a:r>
              <a:rPr lang="en-GB" dirty="0" smtClean="0">
                <a:latin typeface="Calibri" pitchFamily="34" charset="0"/>
              </a:rPr>
              <a:t>MacBluexCX3CR1</a:t>
            </a:r>
            <a:r>
              <a:rPr lang="en-GB" baseline="30000" dirty="0" smtClean="0">
                <a:latin typeface="Calibri" pitchFamily="34" charset="0"/>
              </a:rPr>
              <a:t>gfp/+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mice </a:t>
            </a:r>
            <a:r>
              <a:rPr lang="en-US" dirty="0" smtClean="0">
                <a:latin typeface="Calibri" pitchFamily="34" charset="0"/>
              </a:rPr>
              <a:t>at proximity of the </a:t>
            </a:r>
            <a:r>
              <a:rPr lang="en-US" dirty="0">
                <a:latin typeface="Calibri" pitchFamily="34" charset="0"/>
              </a:rPr>
              <a:t>wound edge. </a:t>
            </a:r>
            <a:r>
              <a:rPr lang="en-US" dirty="0" smtClean="0">
                <a:latin typeface="Calibri" pitchFamily="34" charset="0"/>
              </a:rPr>
              <a:t>SHG signal </a:t>
            </a:r>
            <a:r>
              <a:rPr lang="en-US" dirty="0">
                <a:latin typeface="Calibri" pitchFamily="34" charset="0"/>
              </a:rPr>
              <a:t>is in blue, GFP signal is in green.</a:t>
            </a:r>
            <a:r>
              <a:rPr lang="en-US" b="1" dirty="0">
                <a:latin typeface="Calibri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INSERM</dc:creator>
  <cp:lastModifiedBy>Samantha Wallace</cp:lastModifiedBy>
  <cp:revision>5</cp:revision>
  <dcterms:created xsi:type="dcterms:W3CDTF">2013-12-27T13:16:11Z</dcterms:created>
  <dcterms:modified xsi:type="dcterms:W3CDTF">2014-11-22T14:15:52Z</dcterms:modified>
</cp:coreProperties>
</file>