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DDD-E7CB-D646-A4AE-3E0BA1566030}" type="datetimeFigureOut">
              <a:rPr lang="en-US" smtClean="0"/>
              <a:pPr/>
              <a:t>25/07/13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A628-3621-0E48-89C3-C7F5D1384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DDD-E7CB-D646-A4AE-3E0BA1566030}" type="datetimeFigureOut">
              <a:rPr lang="en-US" smtClean="0"/>
              <a:pPr/>
              <a:t>25/07/13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A628-3621-0E48-89C3-C7F5D1384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DDD-E7CB-D646-A4AE-3E0BA1566030}" type="datetimeFigureOut">
              <a:rPr lang="en-US" smtClean="0"/>
              <a:pPr/>
              <a:t>25/07/13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A628-3621-0E48-89C3-C7F5D1384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DDD-E7CB-D646-A4AE-3E0BA1566030}" type="datetimeFigureOut">
              <a:rPr lang="en-US" smtClean="0"/>
              <a:pPr/>
              <a:t>25/07/13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A628-3621-0E48-89C3-C7F5D1384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DDD-E7CB-D646-A4AE-3E0BA1566030}" type="datetimeFigureOut">
              <a:rPr lang="en-US" smtClean="0"/>
              <a:pPr/>
              <a:t>25/07/13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A628-3621-0E48-89C3-C7F5D1384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DDD-E7CB-D646-A4AE-3E0BA1566030}" type="datetimeFigureOut">
              <a:rPr lang="en-US" smtClean="0"/>
              <a:pPr/>
              <a:t>25/07/13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A628-3621-0E48-89C3-C7F5D1384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DDD-E7CB-D646-A4AE-3E0BA1566030}" type="datetimeFigureOut">
              <a:rPr lang="en-US" smtClean="0"/>
              <a:pPr/>
              <a:t>25/07/13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A628-3621-0E48-89C3-C7F5D1384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DDD-E7CB-D646-A4AE-3E0BA1566030}" type="datetimeFigureOut">
              <a:rPr lang="en-US" smtClean="0"/>
              <a:pPr/>
              <a:t>25/07/13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A628-3621-0E48-89C3-C7F5D1384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DDD-E7CB-D646-A4AE-3E0BA1566030}" type="datetimeFigureOut">
              <a:rPr lang="en-US" smtClean="0"/>
              <a:pPr/>
              <a:t>25/07/13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A628-3621-0E48-89C3-C7F5D1384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DDD-E7CB-D646-A4AE-3E0BA1566030}" type="datetimeFigureOut">
              <a:rPr lang="en-US" smtClean="0"/>
              <a:pPr/>
              <a:t>25/07/13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A628-3621-0E48-89C3-C7F5D1384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DDD-E7CB-D646-A4AE-3E0BA1566030}" type="datetimeFigureOut">
              <a:rPr lang="en-US" smtClean="0"/>
              <a:pPr/>
              <a:t>25/07/13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A628-3621-0E48-89C3-C7F5D1384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3DDD-E7CB-D646-A4AE-3E0BA1566030}" type="datetimeFigureOut">
              <a:rPr lang="en-US" smtClean="0"/>
              <a:pPr/>
              <a:t>25/07/13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A628-3621-0E48-89C3-C7F5D1384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. S1 pS42.jpg"/>
          <p:cNvPicPr>
            <a:picLocks noChangeAspect="1"/>
          </p:cNvPicPr>
          <p:nvPr/>
        </p:nvPicPr>
        <p:blipFill>
          <a:blip r:embed="rId2"/>
          <a:srcRect l="4540" t="3030" r="19860" b="35310"/>
          <a:stretch>
            <a:fillRect/>
          </a:stretch>
        </p:blipFill>
        <p:spPr>
          <a:xfrm>
            <a:off x="2523067" y="787400"/>
            <a:ext cx="3666067" cy="396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5891" y="1126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TIFR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Gotam Jarori</dc:creator>
  <cp:lastModifiedBy>Gotam Jarori</cp:lastModifiedBy>
  <cp:revision>7</cp:revision>
  <dcterms:created xsi:type="dcterms:W3CDTF">2012-10-20T07:47:28Z</dcterms:created>
  <dcterms:modified xsi:type="dcterms:W3CDTF">2013-07-25T13:06:16Z</dcterms:modified>
</cp:coreProperties>
</file>