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89" y="-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94BDC-55A3-4BA8-8179-A1E1E6EBEC2C}" type="datetimeFigureOut">
              <a:rPr lang="en-GB" smtClean="0"/>
              <a:t>09/03/2013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934C4-1469-406F-9BD4-BF976DD05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51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69E-4234-4773-A97A-100181C0369A}" type="datetimeFigureOut">
              <a:rPr lang="en-GB" smtClean="0"/>
              <a:t>09/03/2013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15B-92ED-4D70-B96F-9D2D25599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10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69E-4234-4773-A97A-100181C0369A}" type="datetimeFigureOut">
              <a:rPr lang="en-GB" smtClean="0"/>
              <a:t>09/03/2013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15B-92ED-4D70-B96F-9D2D25599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25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69E-4234-4773-A97A-100181C0369A}" type="datetimeFigureOut">
              <a:rPr lang="en-GB" smtClean="0"/>
              <a:t>09/03/2013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15B-92ED-4D70-B96F-9D2D25599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8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69E-4234-4773-A97A-100181C0369A}" type="datetimeFigureOut">
              <a:rPr lang="en-GB" smtClean="0"/>
              <a:t>09/03/2013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15B-92ED-4D70-B96F-9D2D25599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69E-4234-4773-A97A-100181C0369A}" type="datetimeFigureOut">
              <a:rPr lang="en-GB" smtClean="0"/>
              <a:t>09/03/2013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15B-92ED-4D70-B96F-9D2D25599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43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69E-4234-4773-A97A-100181C0369A}" type="datetimeFigureOut">
              <a:rPr lang="en-GB" smtClean="0"/>
              <a:t>09/03/2013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15B-92ED-4D70-B96F-9D2D25599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00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69E-4234-4773-A97A-100181C0369A}" type="datetimeFigureOut">
              <a:rPr lang="en-GB" smtClean="0"/>
              <a:t>09/03/2013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15B-92ED-4D70-B96F-9D2D25599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25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69E-4234-4773-A97A-100181C0369A}" type="datetimeFigureOut">
              <a:rPr lang="en-GB" smtClean="0"/>
              <a:t>09/03/2013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15B-92ED-4D70-B96F-9D2D25599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92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69E-4234-4773-A97A-100181C0369A}" type="datetimeFigureOut">
              <a:rPr lang="en-GB" smtClean="0"/>
              <a:t>09/03/2013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15B-92ED-4D70-B96F-9D2D25599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20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69E-4234-4773-A97A-100181C0369A}" type="datetimeFigureOut">
              <a:rPr lang="en-GB" smtClean="0"/>
              <a:t>09/03/2013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15B-92ED-4D70-B96F-9D2D25599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73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669E-4234-4773-A97A-100181C0369A}" type="datetimeFigureOut">
              <a:rPr lang="en-GB" smtClean="0"/>
              <a:t>09/03/2013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15B-92ED-4D70-B96F-9D2D25599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87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8669E-4234-4773-A97A-100181C0369A}" type="datetimeFigureOut">
              <a:rPr lang="en-GB" smtClean="0"/>
              <a:t>09/03/2013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CB15B-92ED-4D70-B96F-9D2D25599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27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85" y="107504"/>
            <a:ext cx="126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Table </a:t>
            </a:r>
            <a:r>
              <a:rPr lang="en-GB" b="1" dirty="0" smtClean="0"/>
              <a:t>S9</a:t>
            </a:r>
            <a:endParaRPr lang="en-GB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896912"/>
              </p:ext>
            </p:extLst>
          </p:nvPr>
        </p:nvGraphicFramePr>
        <p:xfrm>
          <a:off x="666946" y="611560"/>
          <a:ext cx="609600" cy="475488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Symbol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CD274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CXCL10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GBP1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GBP2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GBP5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IFI16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IFI35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IFI44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IFI44L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IFI6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IFIH1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IFIT2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IFIT3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IFIT5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IFITM1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IFITM3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IRF7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OAS1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OAS2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OAS3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SOCS1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STAT1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STAT2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TAP1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TAP2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77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Bloom</dc:creator>
  <cp:lastModifiedBy>Bloom</cp:lastModifiedBy>
  <cp:revision>10</cp:revision>
  <dcterms:created xsi:type="dcterms:W3CDTF">2013-03-09T22:22:05Z</dcterms:created>
  <dcterms:modified xsi:type="dcterms:W3CDTF">2013-03-09T22:33:31Z</dcterms:modified>
</cp:coreProperties>
</file>