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4" r:id="rId2"/>
    <p:sldId id="256" r:id="rId3"/>
    <p:sldId id="259" r:id="rId4"/>
    <p:sldId id="262" r:id="rId5"/>
    <p:sldId id="260" r:id="rId6"/>
    <p:sldId id="261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A14C4-E84C-424C-8677-D705E9D0B572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656C2-B85B-402A-B275-903CDC1D5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nb figure S1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0" y="1600200"/>
            <a:ext cx="91440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19200" y="914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S1A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914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S1B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447800"/>
            <a:ext cx="70866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4724400" y="1676400"/>
            <a:ext cx="914400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0866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724400" y="1066800"/>
            <a:ext cx="914400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90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0866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4648200" y="1066800"/>
            <a:ext cx="914400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85800"/>
            <a:ext cx="11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0866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4648200" y="2667000"/>
            <a:ext cx="914400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29000" y="4419600"/>
            <a:ext cx="457200" cy="381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3505200" y="3200400"/>
            <a:ext cx="3048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762000"/>
            <a:ext cx="114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S1F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70866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5257800" y="2590800"/>
            <a:ext cx="914400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86200" y="4191000"/>
            <a:ext cx="457200" cy="381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114800" y="3124200"/>
            <a:ext cx="3048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990600"/>
            <a:ext cx="11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S1G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46085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514600" y="3505200"/>
            <a:ext cx="533400" cy="152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11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70866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209800" y="4419600"/>
            <a:ext cx="533400" cy="152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Scottsdale Healthcare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gweiss</dc:creator>
  <cp:lastModifiedBy>glen weiss</cp:lastModifiedBy>
  <cp:revision>8</cp:revision>
  <dcterms:created xsi:type="dcterms:W3CDTF">2012-04-29T18:16:43Z</dcterms:created>
  <dcterms:modified xsi:type="dcterms:W3CDTF">2012-04-29T18:17:31Z</dcterms:modified>
</cp:coreProperties>
</file>