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9" autoAdjust="0"/>
    <p:restoredTop sz="75339" autoAdjust="0"/>
  </p:normalViewPr>
  <p:slideViewPr>
    <p:cSldViewPr>
      <p:cViewPr>
        <p:scale>
          <a:sx n="100" d="100"/>
          <a:sy n="100" d="100"/>
        </p:scale>
        <p:origin x="-3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2CE69CB-F568-4132-ADE0-3D137FD5CFBB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9907050-AAE1-4753-A6D5-70E6863B2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3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93B49-51FE-4929-ACE2-AE75009F7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A4AFB-833C-43EC-9B0B-886073706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51AB-01C3-4CD9-A792-050878224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84B38-8C30-4671-9F28-265095270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C57F1-D587-4736-B5D7-8CE2C63E4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8BB7-F7E4-44A8-A25A-FF32B80A1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CFC17-06A7-4A26-8CAD-024E0FCA4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48E7C-2619-424D-93F4-A3F78F482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38D33-583C-43B5-9E05-8E2BAC21F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3D04-AB34-4D91-A039-8BE873C78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62494-E99F-4396-A1ED-4510E7048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51646A-1A99-4EE4-8C6D-D340D0BE0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1"/>
          <p:cNvSpPr txBox="1">
            <a:spLocks noChangeArrowheads="1"/>
          </p:cNvSpPr>
          <p:nvPr/>
        </p:nvSpPr>
        <p:spPr bwMode="auto">
          <a:xfrm>
            <a:off x="1325562" y="2041526"/>
            <a:ext cx="838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active-</a:t>
            </a:r>
            <a:r>
              <a:rPr lang="en-US" sz="1000" dirty="0" err="1" smtClean="0">
                <a:latin typeface="Calibri" pitchFamily="34" charset="0"/>
              </a:rPr>
              <a:t>Ras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2051" name="Text Box 24"/>
          <p:cNvSpPr txBox="1">
            <a:spLocks noChangeArrowheads="1"/>
          </p:cNvSpPr>
          <p:nvPr/>
        </p:nvSpPr>
        <p:spPr bwMode="auto">
          <a:xfrm>
            <a:off x="1401762" y="22542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total-</a:t>
            </a:r>
            <a:r>
              <a:rPr lang="en-US" sz="1000" dirty="0" err="1">
                <a:latin typeface="Calibri" pitchFamily="34" charset="0"/>
              </a:rPr>
              <a:t>Ras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2052" name="Text Box 25"/>
          <p:cNvSpPr txBox="1">
            <a:spLocks noChangeArrowheads="1"/>
          </p:cNvSpPr>
          <p:nvPr/>
        </p:nvSpPr>
        <p:spPr bwMode="auto">
          <a:xfrm>
            <a:off x="1401762" y="2422525"/>
            <a:ext cx="685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p-</a:t>
            </a:r>
            <a:r>
              <a:rPr lang="en-US" sz="1000" dirty="0" err="1">
                <a:latin typeface="Calibri" pitchFamily="34" charset="0"/>
              </a:rPr>
              <a:t>Erk</a:t>
            </a:r>
            <a:r>
              <a:rPr lang="en-US" sz="1000" dirty="0">
                <a:latin typeface="Calibri" pitchFamily="34" charset="0"/>
              </a:rPr>
              <a:t> 1/2</a:t>
            </a:r>
          </a:p>
        </p:txBody>
      </p:sp>
      <p:sp>
        <p:nvSpPr>
          <p:cNvPr id="2053" name="Text Box 27"/>
          <p:cNvSpPr txBox="1">
            <a:spLocks noChangeArrowheads="1"/>
          </p:cNvSpPr>
          <p:nvPr/>
        </p:nvSpPr>
        <p:spPr bwMode="auto">
          <a:xfrm>
            <a:off x="1173162" y="2633662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 total-</a:t>
            </a:r>
            <a:r>
              <a:rPr lang="en-US" sz="1000" dirty="0" err="1">
                <a:latin typeface="Calibri" pitchFamily="34" charset="0"/>
              </a:rPr>
              <a:t>Erk</a:t>
            </a:r>
            <a:r>
              <a:rPr lang="en-US" sz="1000" dirty="0">
                <a:latin typeface="Calibri" pitchFamily="34" charset="0"/>
              </a:rPr>
              <a:t> 1/2</a:t>
            </a:r>
          </a:p>
        </p:txBody>
      </p:sp>
      <p:sp>
        <p:nvSpPr>
          <p:cNvPr id="2054" name="Text Box 28"/>
          <p:cNvSpPr txBox="1">
            <a:spLocks noChangeArrowheads="1"/>
          </p:cNvSpPr>
          <p:nvPr/>
        </p:nvSpPr>
        <p:spPr bwMode="auto">
          <a:xfrm>
            <a:off x="1638299" y="2803525"/>
            <a:ext cx="449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 </a:t>
            </a:r>
            <a:r>
              <a:rPr lang="en-US" sz="1000" dirty="0" err="1">
                <a:latin typeface="Calibri" pitchFamily="34" charset="0"/>
              </a:rPr>
              <a:t>Actb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2055" name="Text Box 21"/>
          <p:cNvSpPr txBox="1">
            <a:spLocks noChangeArrowheads="1"/>
          </p:cNvSpPr>
          <p:nvPr/>
        </p:nvSpPr>
        <p:spPr bwMode="auto">
          <a:xfrm>
            <a:off x="1558925" y="1873250"/>
            <a:ext cx="528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G3BP1</a:t>
            </a:r>
          </a:p>
        </p:txBody>
      </p:sp>
      <p:sp>
        <p:nvSpPr>
          <p:cNvPr id="2056" name="TextBox 13"/>
          <p:cNvSpPr txBox="1">
            <a:spLocks noChangeArrowheads="1"/>
          </p:cNvSpPr>
          <p:nvPr/>
        </p:nvSpPr>
        <p:spPr bwMode="auto">
          <a:xfrm>
            <a:off x="2163762" y="1431925"/>
            <a:ext cx="425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alibri" pitchFamily="34" charset="0"/>
                <a:cs typeface="Times New Roman" pitchFamily="18" charset="0"/>
              </a:rPr>
              <a:t>48hr</a:t>
            </a:r>
          </a:p>
        </p:txBody>
      </p:sp>
      <p:sp>
        <p:nvSpPr>
          <p:cNvPr id="2057" name="TextBox 14"/>
          <p:cNvSpPr txBox="1">
            <a:spLocks noChangeArrowheads="1"/>
          </p:cNvSpPr>
          <p:nvPr/>
        </p:nvSpPr>
        <p:spPr bwMode="auto">
          <a:xfrm>
            <a:off x="2773362" y="1431925"/>
            <a:ext cx="425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alibri" pitchFamily="34" charset="0"/>
                <a:cs typeface="Times New Roman" pitchFamily="18" charset="0"/>
              </a:rPr>
              <a:t>72hr</a:t>
            </a:r>
          </a:p>
        </p:txBody>
      </p:sp>
      <p:sp>
        <p:nvSpPr>
          <p:cNvPr id="2058" name="TextBox 15"/>
          <p:cNvSpPr txBox="1">
            <a:spLocks noChangeArrowheads="1"/>
          </p:cNvSpPr>
          <p:nvPr/>
        </p:nvSpPr>
        <p:spPr bwMode="auto">
          <a:xfrm>
            <a:off x="2087562" y="1660525"/>
            <a:ext cx="1874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  <a:cs typeface="Times New Roman" pitchFamily="18" charset="0"/>
              </a:rPr>
              <a:t>KD      -         KD       -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87562" y="1660525"/>
            <a:ext cx="53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28" descr="summ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8512" y="1889125"/>
            <a:ext cx="1314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Straight Connector 16"/>
          <p:cNvCxnSpPr/>
          <p:nvPr/>
        </p:nvCxnSpPr>
        <p:spPr>
          <a:xfrm>
            <a:off x="2773362" y="1660525"/>
            <a:ext cx="53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1576387" y="1660525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alibri" pitchFamily="34" charset="0"/>
              </a:rPr>
              <a:t>siRNA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600" y="32766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Figure S7. G3BP1 knockdown and </a:t>
            </a:r>
            <a:r>
              <a:rPr lang="en-US" sz="1000" b="1" dirty="0" err="1">
                <a:latin typeface="Times New Roman" pitchFamily="18" charset="0"/>
                <a:cs typeface="Times New Roman" pitchFamily="18" charset="0"/>
              </a:rPr>
              <a:t>Ras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 activity.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protein levels of G3BP1, phosphorylated and total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Ras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phosphorylated and total Erk1, 2 in PCI-15B are shown at 48 hr and 72 hr after G3BP1 KD. Beta-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is used as a loading control.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FHCRC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msmith</dc:creator>
  <cp:lastModifiedBy>Xu, Chang</cp:lastModifiedBy>
  <cp:revision>34</cp:revision>
  <dcterms:created xsi:type="dcterms:W3CDTF">2012-02-22T02:08:04Z</dcterms:created>
  <dcterms:modified xsi:type="dcterms:W3CDTF">2012-12-01T00:51:50Z</dcterms:modified>
</cp:coreProperties>
</file>