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16256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J3rjwhlh0htctplE0toLnlAqu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6A4"/>
    <a:srgbClr val="C18181"/>
    <a:srgbClr val="E6E6E6"/>
    <a:srgbClr val="C6A6A6"/>
    <a:srgbClr val="C4A4A4"/>
    <a:srgbClr val="C08080"/>
    <a:srgbClr val="96A686"/>
    <a:srgbClr val="608040"/>
    <a:srgbClr val="A6C6A6"/>
    <a:srgbClr val="80C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5765F8-8AC7-4022-9224-808219B616C0}">
  <a:tblStyle styleId="{1A5765F8-8AC7-4022-9224-808219B616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C0B5C8A-C619-4997-83AA-DA01897C35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CBD3D0-EDC3-47D8-A395-A1B10021E5A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4657"/>
  </p:normalViewPr>
  <p:slideViewPr>
    <p:cSldViewPr snapToGrid="0">
      <p:cViewPr varScale="1">
        <p:scale>
          <a:sx n="43" d="100"/>
          <a:sy n="43" d="100"/>
        </p:scale>
        <p:origin x="3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910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985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3151246" y="6439135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5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>
            <a:off x="0" y="-32991"/>
            <a:ext cx="40254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Supplementary Figure 3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806439" y="10257166"/>
            <a:ext cx="102733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Supplementary Figure 3: A-C.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HEK293T cells were co-transfected with TAL1 promoters: promoters 1-3, 4, 5 and exon 4 as a negative control. The second plasmid was an empty vector, TAL1-short or TAL1-long. After 30 h </a:t>
            </a:r>
            <a:r>
              <a:rPr lang="en-US" sz="1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RNA was extracted and real-time PCR was performed to TAL1 total mRNA amount relative to CycloA and </a:t>
            </a:r>
            <a:r>
              <a:rPr lang="en-US" sz="16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hTBP</a:t>
            </a:r>
            <a:r>
              <a:rPr lang="en-US" sz="1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reference genes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(S1_Data) </a:t>
            </a:r>
            <a:r>
              <a:rPr lang="en-US" sz="16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(A) and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whole cell lysate was extracted and subjected to Western blot analysis using the indicated antibodies (S2_Data) (B) and RNA was extracted and analyzed by real-time PCR for luciferase mRNA relative to renilla mRNA (S1_Data) (C).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9" name="Google Shape;379;p35"/>
          <p:cNvGraphicFramePr/>
          <p:nvPr>
            <p:extLst>
              <p:ext uri="{D42A27DB-BD31-4B8C-83A1-F6EECF244321}">
                <p14:modId xmlns:p14="http://schemas.microsoft.com/office/powerpoint/2010/main" val="529017093"/>
              </p:ext>
            </p:extLst>
          </p:nvPr>
        </p:nvGraphicFramePr>
        <p:xfrm>
          <a:off x="346865" y="6120049"/>
          <a:ext cx="4407796" cy="401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3393559" imgH="3014129" progId="Prism8.Document">
                  <p:embed/>
                </p:oleObj>
              </mc:Choice>
              <mc:Fallback>
                <p:oleObj name="Prism 8" r:id="rId3" imgW="3393559" imgH="3014129" progId="Prism8.Document">
                  <p:embed/>
                  <p:pic>
                    <p:nvPicPr>
                      <p:cNvPr id="379" name="Google Shape;379;p3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46865" y="6120049"/>
                        <a:ext cx="4407796" cy="4015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6676AB-38FD-8640-980A-D5BB1721915E}"/>
              </a:ext>
            </a:extLst>
          </p:cNvPr>
          <p:cNvSpPr txBox="1"/>
          <p:nvPr/>
        </p:nvSpPr>
        <p:spPr>
          <a:xfrm>
            <a:off x="7720686" y="1285692"/>
            <a:ext cx="82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</a:p>
          <a:p>
            <a:r>
              <a:rPr lang="en-US" sz="1600" b="1" dirty="0"/>
              <a:t>Empty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7A58A-9ADA-2A40-A36A-B2AF2B73F4F0}"/>
              </a:ext>
            </a:extLst>
          </p:cNvPr>
          <p:cNvSpPr txBox="1"/>
          <p:nvPr/>
        </p:nvSpPr>
        <p:spPr>
          <a:xfrm>
            <a:off x="8829638" y="1039470"/>
            <a:ext cx="85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Tal1-short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9F0D0-437D-3544-9643-B44B50A93C28}"/>
              </a:ext>
            </a:extLst>
          </p:cNvPr>
          <p:cNvSpPr txBox="1"/>
          <p:nvPr/>
        </p:nvSpPr>
        <p:spPr>
          <a:xfrm>
            <a:off x="9687980" y="1039470"/>
            <a:ext cx="87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Tal1-long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1772C-A8AE-2C4A-85AA-3075D1DA75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50125" r="45230" b="18361"/>
          <a:stretch/>
        </p:blipFill>
        <p:spPr>
          <a:xfrm>
            <a:off x="7448811" y="1977818"/>
            <a:ext cx="3323439" cy="2770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F95DED-2A11-4D4D-9DA9-F004E62FBC7A}"/>
              </a:ext>
            </a:extLst>
          </p:cNvPr>
          <p:cNvGrpSpPr/>
          <p:nvPr/>
        </p:nvGrpSpPr>
        <p:grpSpPr>
          <a:xfrm>
            <a:off x="10904184" y="2103318"/>
            <a:ext cx="1692124" cy="830998"/>
            <a:chOff x="4320661" y="3488674"/>
            <a:chExt cx="785878" cy="3311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22E372-6A18-564D-8968-DFE2DCEA50A0}"/>
                </a:ext>
              </a:extLst>
            </p:cNvPr>
            <p:cNvSpPr txBox="1"/>
            <p:nvPr/>
          </p:nvSpPr>
          <p:spPr>
            <a:xfrm>
              <a:off x="4468796" y="3488674"/>
              <a:ext cx="637743" cy="33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Tal1-long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AA164E-1CFA-3B42-84F8-2FF3E6E8E610}"/>
                </a:ext>
              </a:extLst>
            </p:cNvPr>
            <p:cNvCxnSpPr/>
            <p:nvPr/>
          </p:nvCxnSpPr>
          <p:spPr>
            <a:xfrm flipH="1">
              <a:off x="4320661" y="3648862"/>
              <a:ext cx="1631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D36189-4121-A747-8C75-7BCD7058EBA0}"/>
              </a:ext>
            </a:extLst>
          </p:cNvPr>
          <p:cNvGrpSpPr/>
          <p:nvPr/>
        </p:nvGrpSpPr>
        <p:grpSpPr>
          <a:xfrm>
            <a:off x="10970068" y="3505508"/>
            <a:ext cx="1651525" cy="830997"/>
            <a:chOff x="4320661" y="3524770"/>
            <a:chExt cx="767023" cy="3311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F5F804-FB8F-F746-961D-E9F4E76A039E}"/>
                </a:ext>
              </a:extLst>
            </p:cNvPr>
            <p:cNvSpPr txBox="1"/>
            <p:nvPr/>
          </p:nvSpPr>
          <p:spPr>
            <a:xfrm>
              <a:off x="4449941" y="3524770"/>
              <a:ext cx="637743" cy="33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Tal1- short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CB4F4F-6E71-3E46-8D77-9FCB623FCBD2}"/>
                </a:ext>
              </a:extLst>
            </p:cNvPr>
            <p:cNvCxnSpPr/>
            <p:nvPr/>
          </p:nvCxnSpPr>
          <p:spPr>
            <a:xfrm flipH="1">
              <a:off x="4320661" y="3648862"/>
              <a:ext cx="1631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2D38D49-49AF-AF4B-AE12-E63B0C0B9A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6" t="39674" r="45429" b="50229"/>
          <a:stretch/>
        </p:blipFill>
        <p:spPr>
          <a:xfrm>
            <a:off x="7437340" y="5142413"/>
            <a:ext cx="3367169" cy="954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Google Shape;531;p22">
            <a:extLst>
              <a:ext uri="{FF2B5EF4-FFF2-40B4-BE49-F238E27FC236}">
                <a16:creationId xmlns:a16="http://schemas.microsoft.com/office/drawing/2014/main" id="{99CF7654-C6F9-CA4D-BC90-5EFEAB6578D2}"/>
              </a:ext>
            </a:extLst>
          </p:cNvPr>
          <p:cNvSpPr txBox="1"/>
          <p:nvPr/>
        </p:nvSpPr>
        <p:spPr>
          <a:xfrm>
            <a:off x="5695492" y="5320346"/>
            <a:ext cx="21486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/>
              <a:t>α</a:t>
            </a:r>
            <a:r>
              <a:rPr lang="en-US" sz="2400" b="1" dirty="0"/>
              <a:t>- Tubulin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65A19-F4A5-D94C-8893-8BB588E88037}"/>
              </a:ext>
            </a:extLst>
          </p:cNvPr>
          <p:cNvSpPr txBox="1"/>
          <p:nvPr/>
        </p:nvSpPr>
        <p:spPr>
          <a:xfrm>
            <a:off x="6441183" y="2934316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/>
              <a:t>TAL1</a:t>
            </a:r>
          </a:p>
        </p:txBody>
      </p:sp>
      <p:sp>
        <p:nvSpPr>
          <p:cNvPr id="21" name="Google Shape;338;p33">
            <a:extLst>
              <a:ext uri="{FF2B5EF4-FFF2-40B4-BE49-F238E27FC236}">
                <a16:creationId xmlns:a16="http://schemas.microsoft.com/office/drawing/2014/main" id="{FD009D50-5F88-D949-ADB3-C657CE2EC65D}"/>
              </a:ext>
            </a:extLst>
          </p:cNvPr>
          <p:cNvSpPr txBox="1"/>
          <p:nvPr/>
        </p:nvSpPr>
        <p:spPr>
          <a:xfrm>
            <a:off x="325552" y="1095422"/>
            <a:ext cx="5208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9;p33">
            <a:extLst>
              <a:ext uri="{FF2B5EF4-FFF2-40B4-BE49-F238E27FC236}">
                <a16:creationId xmlns:a16="http://schemas.microsoft.com/office/drawing/2014/main" id="{B7550324-BB3D-994F-929B-6F1CAE20B928}"/>
              </a:ext>
            </a:extLst>
          </p:cNvPr>
          <p:cNvSpPr txBox="1"/>
          <p:nvPr/>
        </p:nvSpPr>
        <p:spPr>
          <a:xfrm>
            <a:off x="5695492" y="1193378"/>
            <a:ext cx="5208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88A8D6-0BDA-6DCA-A80F-A14749A0D8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9" y="1673882"/>
            <a:ext cx="5471356" cy="3663252"/>
          </a:xfrm>
          <a:prstGeom prst="rect">
            <a:avLst/>
          </a:prstGeom>
        </p:spPr>
      </p:pic>
      <p:sp>
        <p:nvSpPr>
          <p:cNvPr id="18" name="Google Shape;338;p33">
            <a:extLst>
              <a:ext uri="{FF2B5EF4-FFF2-40B4-BE49-F238E27FC236}">
                <a16:creationId xmlns:a16="http://schemas.microsoft.com/office/drawing/2014/main" id="{9A1BA4BC-B920-B721-7CD1-428F43AB51FE}"/>
              </a:ext>
            </a:extLst>
          </p:cNvPr>
          <p:cNvSpPr txBox="1"/>
          <p:nvPr/>
        </p:nvSpPr>
        <p:spPr>
          <a:xfrm>
            <a:off x="346865" y="6084065"/>
            <a:ext cx="5208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15634</TotalTime>
  <Words>136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Prism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120</cp:revision>
  <dcterms:created xsi:type="dcterms:W3CDTF">2019-02-03T13:57:22Z</dcterms:created>
  <dcterms:modified xsi:type="dcterms:W3CDTF">2023-06-03T10:31:51Z</dcterms:modified>
</cp:coreProperties>
</file>